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Condensed"/>
      <p:regular r:id="rId35"/>
      <p:bold r:id="rId36"/>
      <p:italic r:id="rId37"/>
      <p:boldItalic r:id="rId38"/>
    </p:embeddedFont>
    <p:embeddedFont>
      <p:font typeface="Squada One"/>
      <p:regular r:id="rId39"/>
    </p:embeddedFont>
    <p:embeddedFont>
      <p:font typeface="Exo 2"/>
      <p:regular r:id="rId40"/>
      <p:bold r:id="rId41"/>
      <p:italic r:id="rId42"/>
      <p:boldItalic r:id="rId43"/>
    </p:embeddedFont>
    <p:embeddedFont>
      <p:font typeface="Fira Sans Extra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3A023B-BDD8-4732-98C7-FDAD0DBC44C3}">
  <a:tblStyle styleId="{EE3A023B-BDD8-4732-98C7-FDAD0DBC44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xo2-regular.fntdata"/><Relationship Id="rId20" Type="http://schemas.openxmlformats.org/officeDocument/2006/relationships/slide" Target="slides/slide15.xml"/><Relationship Id="rId42" Type="http://schemas.openxmlformats.org/officeDocument/2006/relationships/font" Target="fonts/Exo2-italic.fntdata"/><Relationship Id="rId41" Type="http://schemas.openxmlformats.org/officeDocument/2006/relationships/font" Target="fonts/Exo2-bold.fntdata"/><Relationship Id="rId22" Type="http://schemas.openxmlformats.org/officeDocument/2006/relationships/slide" Target="slides/slide17.xml"/><Relationship Id="rId44" Type="http://schemas.openxmlformats.org/officeDocument/2006/relationships/font" Target="fonts/FiraSansExtraCondensed-regular.fntdata"/><Relationship Id="rId21" Type="http://schemas.openxmlformats.org/officeDocument/2006/relationships/slide" Target="slides/slide16.xml"/><Relationship Id="rId43" Type="http://schemas.openxmlformats.org/officeDocument/2006/relationships/font" Target="fonts/Exo2-boldItalic.fntdata"/><Relationship Id="rId24" Type="http://schemas.openxmlformats.org/officeDocument/2006/relationships/slide" Target="slides/slide19.xml"/><Relationship Id="rId46" Type="http://schemas.openxmlformats.org/officeDocument/2006/relationships/font" Target="fonts/FiraSansExtraCondensed-italic.fntdata"/><Relationship Id="rId23" Type="http://schemas.openxmlformats.org/officeDocument/2006/relationships/slide" Target="slides/slide18.xml"/><Relationship Id="rId45" Type="http://schemas.openxmlformats.org/officeDocument/2006/relationships/font" Target="fonts/FiraSansExtra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FiraSansExtraCondense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Condense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.fntdata"/><Relationship Id="rId17" Type="http://schemas.openxmlformats.org/officeDocument/2006/relationships/slide" Target="slides/slide12.xml"/><Relationship Id="rId39" Type="http://schemas.openxmlformats.org/officeDocument/2006/relationships/font" Target="fonts/SquadaOne-regular.fntdata"/><Relationship Id="rId16" Type="http://schemas.openxmlformats.org/officeDocument/2006/relationships/slide" Target="slides/slide11.xml"/><Relationship Id="rId38" Type="http://schemas.openxmlformats.org/officeDocument/2006/relationships/font" Target="fonts/Roboto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394d0a3ed_0_2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394d0a3ed_0_2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394d0a3ed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394d0a3ed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8d3b44f0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8d3b44f0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19515fe0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19515fe0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8d3b44f0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8d3b44f0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0422e0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0422e0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8d3b44f0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8d3b44f0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8d3b44f0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8d3b44f0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8d3b44f0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8d3b44f0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394d0a3ed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394d0a3ed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19515fe0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19515fe0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19515fe0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19515fe0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40422e07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40422e0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8c66ba33b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8c66ba33b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394d0a3ed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394d0a3ed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94d0a3ed_0_2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94d0a3ed_0_2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19515fe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19515fe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"/>
              <a:buNone/>
              <a:defRPr sz="60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●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○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"/>
              <a:buChar char="■"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TXpdtzqM3ofwsOJi-4L_PPEAXBlvnCkeg81tv9x7aEA/copy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reepik.com/free-vector/technology-background-with-gradient-colors_2364158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blue-5g-concept-background_5269368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smiling-bearded-man-holding-disposable-coffee-cup-while-opening-door_4857510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abstract-landing-pages-with-technology-devices_4238889.htm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woman-using-smartphone-with-hologram_5294527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happy-businesswoman-looking-camera-with-holding-pencil-diary_4858726.htm/?utm_source=slidesgo_template&amp;utm_medium=referral-link&amp;utm_campaign=sg_resources&amp;utm_content=freepik" TargetMode="External"/><Relationship Id="rId8" Type="http://schemas.openxmlformats.org/officeDocument/2006/relationships/hyperlink" Target="https://www.freepik.com/free-photo/portrait-smiling-man-holding-digital-tablet-looking-camera_4858723.htm/?utm_source=slidesgo_template&amp;utm_medium=referral-link&amp;utm_campaign=sg_resources&amp;utm_content=freepik" TargetMode="External"/><Relationship Id="rId11" Type="http://schemas.openxmlformats.org/officeDocument/2006/relationships/hyperlink" Target="https://www.freepik.com/free-photo/motherboard-with-optical-fiber_5265873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portrait-pretty-woman-holding-laptop-looking-camera_4857534.htm/?utm_source=slidesgo_template&amp;utm_medium=referral-link&amp;utm_campaign=sg_resources&amp;utm_content=freepi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E0mOXdznnTGsFxRmz2PTzS-4oRE4r76p/view" TargetMode="External"/><Relationship Id="rId4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</a:t>
            </a:r>
            <a:endParaRPr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Kinetic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Art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/>
          <p:nvPr/>
        </p:nvSpPr>
        <p:spPr>
          <a:xfrm>
            <a:off x="5222038" y="1758825"/>
            <a:ext cx="990600" cy="834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5"/>
          <p:cNvSpPr/>
          <p:nvPr/>
        </p:nvSpPr>
        <p:spPr>
          <a:xfrm>
            <a:off x="3032000" y="3358500"/>
            <a:ext cx="990600" cy="834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43" name="Google Shape;243;p35"/>
          <p:cNvSpPr txBox="1"/>
          <p:nvPr>
            <p:ph idx="2" type="ctrTitle"/>
          </p:nvPr>
        </p:nvSpPr>
        <p:spPr>
          <a:xfrm>
            <a:off x="405127" y="2804714"/>
            <a:ext cx="2128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MECHANISM</a:t>
            </a:r>
            <a:endParaRPr/>
          </a:p>
        </p:txBody>
      </p:sp>
      <p:sp>
        <p:nvSpPr>
          <p:cNvPr id="244" name="Google Shape;244;p35"/>
          <p:cNvSpPr txBox="1"/>
          <p:nvPr>
            <p:ph idx="1" type="subTitle"/>
          </p:nvPr>
        </p:nvSpPr>
        <p:spPr>
          <a:xfrm>
            <a:off x="652632" y="3090476"/>
            <a:ext cx="1633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moving parts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Power/signal transmission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Space/cost constraints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>
            <p:ph idx="3" type="ctrTitle"/>
          </p:nvPr>
        </p:nvSpPr>
        <p:spPr>
          <a:xfrm>
            <a:off x="2533898" y="2804714"/>
            <a:ext cx="2128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MANUFACTURING</a:t>
            </a:r>
            <a:endParaRPr/>
          </a:p>
        </p:txBody>
      </p:sp>
      <p:sp>
        <p:nvSpPr>
          <p:cNvPr id="246" name="Google Shape;246;p35"/>
          <p:cNvSpPr txBox="1"/>
          <p:nvPr>
            <p:ph idx="4" type="subTitle"/>
          </p:nvPr>
        </p:nvSpPr>
        <p:spPr>
          <a:xfrm>
            <a:off x="2652475" y="1985200"/>
            <a:ext cx="1766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tolerances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Gears and linkages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tools</a:t>
            </a:r>
            <a:endParaRPr/>
          </a:p>
        </p:txBody>
      </p:sp>
      <p:sp>
        <p:nvSpPr>
          <p:cNvPr id="247" name="Google Shape;247;p35"/>
          <p:cNvSpPr txBox="1"/>
          <p:nvPr>
            <p:ph idx="5" type="ctrTitle"/>
          </p:nvPr>
        </p:nvSpPr>
        <p:spPr>
          <a:xfrm>
            <a:off x="4559518" y="2804726"/>
            <a:ext cx="2334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248" name="Google Shape;248;p35"/>
          <p:cNvSpPr txBox="1"/>
          <p:nvPr>
            <p:ph idx="6" type="subTitle"/>
          </p:nvPr>
        </p:nvSpPr>
        <p:spPr>
          <a:xfrm>
            <a:off x="4843967" y="3090476"/>
            <a:ext cx="1766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Optimization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(Minimize epicycles)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" name="Google Shape;249;p35"/>
          <p:cNvCxnSpPr/>
          <p:nvPr/>
        </p:nvCxnSpPr>
        <p:spPr>
          <a:xfrm>
            <a:off x="2457698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5"/>
          <p:cNvCxnSpPr/>
          <p:nvPr/>
        </p:nvCxnSpPr>
        <p:spPr>
          <a:xfrm>
            <a:off x="4768168" y="213142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5"/>
          <p:cNvSpPr/>
          <p:nvPr/>
        </p:nvSpPr>
        <p:spPr>
          <a:xfrm>
            <a:off x="974150" y="1758825"/>
            <a:ext cx="990600" cy="834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>
            <p:ph idx="3" type="ctrTitle"/>
          </p:nvPr>
        </p:nvSpPr>
        <p:spPr>
          <a:xfrm>
            <a:off x="6610073" y="2741464"/>
            <a:ext cx="2128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AESTHETICS</a:t>
            </a:r>
            <a:endParaRPr/>
          </a:p>
        </p:txBody>
      </p:sp>
      <p:sp>
        <p:nvSpPr>
          <p:cNvPr id="253" name="Google Shape;253;p35"/>
          <p:cNvSpPr txBox="1"/>
          <p:nvPr>
            <p:ph idx="4" type="subTitle"/>
          </p:nvPr>
        </p:nvSpPr>
        <p:spPr>
          <a:xfrm>
            <a:off x="6728650" y="1921950"/>
            <a:ext cx="1766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gotta look good!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Quiet operation</a:t>
            </a:r>
            <a:endParaRPr/>
          </a:p>
        </p:txBody>
      </p:sp>
      <p:cxnSp>
        <p:nvCxnSpPr>
          <p:cNvPr id="254" name="Google Shape;254;p35"/>
          <p:cNvCxnSpPr/>
          <p:nvPr/>
        </p:nvCxnSpPr>
        <p:spPr>
          <a:xfrm>
            <a:off x="6742693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577" y="1808950"/>
            <a:ext cx="741749" cy="734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375" y="3453300"/>
            <a:ext cx="644700" cy="6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7525" y="1853625"/>
            <a:ext cx="741750" cy="6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/>
          <p:nvPr/>
        </p:nvSpPr>
        <p:spPr>
          <a:xfrm>
            <a:off x="7179175" y="3358500"/>
            <a:ext cx="990600" cy="834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3600" y="3404775"/>
            <a:ext cx="741750" cy="7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/>
          <p:nvPr/>
        </p:nvSpPr>
        <p:spPr>
          <a:xfrm>
            <a:off x="1660512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1710015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JUPITER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1781115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It’s a gas giant and the biggest planet in our Solar System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6046450" y="36735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6087111" y="3646563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SATURN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6158211" y="3914773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Saturn is a gas giant, composed of hydrogen and helium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0" name="Google Shape;270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ANNOUNCEMENT</a:t>
            </a:r>
            <a:endParaRPr/>
          </a:p>
        </p:txBody>
      </p:sp>
      <p:cxnSp>
        <p:nvCxnSpPr>
          <p:cNvPr id="271" name="Google Shape;271;p36"/>
          <p:cNvCxnSpPr/>
          <p:nvPr/>
        </p:nvCxnSpPr>
        <p:spPr>
          <a:xfrm flipH="1" rot="-5400000">
            <a:off x="4396930" y="23145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6"/>
          <p:cNvSpPr/>
          <p:nvPr/>
        </p:nvSpPr>
        <p:spPr>
          <a:xfrm>
            <a:off x="3079550" y="25723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3834350" y="11111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36"/>
          <p:cNvCxnSpPr>
            <a:stCxn id="275" idx="0"/>
            <a:endCxn id="276" idx="0"/>
          </p:cNvCxnSpPr>
          <p:nvPr/>
        </p:nvCxnSpPr>
        <p:spPr>
          <a:xfrm rot="5400000">
            <a:off x="2408400" y="3002475"/>
            <a:ext cx="611100" cy="584700"/>
          </a:xfrm>
          <a:prstGeom prst="bentConnector3">
            <a:avLst>
              <a:gd fmla="val -6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6"/>
          <p:cNvCxnSpPr>
            <a:stCxn id="278" idx="2"/>
            <a:endCxn id="279" idx="0"/>
          </p:cNvCxnSpPr>
          <p:nvPr/>
        </p:nvCxnSpPr>
        <p:spPr>
          <a:xfrm>
            <a:off x="6211750" y="3040275"/>
            <a:ext cx="577800" cy="560100"/>
          </a:xfrm>
          <a:prstGeom prst="bentConnector3">
            <a:avLst>
              <a:gd fmla="val 9974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6"/>
          <p:cNvSpPr txBox="1"/>
          <p:nvPr/>
        </p:nvSpPr>
        <p:spPr>
          <a:xfrm>
            <a:off x="3856617" y="2581716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NEPTUNE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3188396" y="28553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Neptune is the farthest planet from the Sun, the fourth-largest in our Solar System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3874904" y="108411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MARS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3946004" y="1352325"/>
            <a:ext cx="12885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289" name="Google Shape;289;p37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90" name="Google Shape;290;p37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8"/>
          <p:cNvCxnSpPr/>
          <p:nvPr/>
        </p:nvCxnSpPr>
        <p:spPr>
          <a:xfrm>
            <a:off x="3957600" y="3045275"/>
            <a:ext cx="136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DEPTH</a:t>
            </a:r>
            <a:endParaRPr/>
          </a:p>
        </p:txBody>
      </p:sp>
      <p:sp>
        <p:nvSpPr>
          <p:cNvPr id="298" name="Google Shape;298;p3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299" name="Google Shape;299;p3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 rotWithShape="1">
          <a:blip r:embed="rId3">
            <a:alphaModFix/>
          </a:blip>
          <a:srcRect b="18949" l="0" r="0" t="0"/>
          <a:stretch/>
        </p:blipFill>
        <p:spPr>
          <a:xfrm>
            <a:off x="4527100" y="1386700"/>
            <a:ext cx="3182100" cy="32241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DEPTH</a:t>
            </a:r>
            <a:endParaRPr/>
          </a:p>
        </p:txBody>
      </p:sp>
      <p:sp>
        <p:nvSpPr>
          <p:cNvPr id="306" name="Google Shape;306;p39"/>
          <p:cNvSpPr txBox="1"/>
          <p:nvPr/>
        </p:nvSpPr>
        <p:spPr>
          <a:xfrm>
            <a:off x="5403773" y="2130875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Condensed"/>
                <a:ea typeface="Roboto Condensed"/>
                <a:cs typeface="Roboto Condensed"/>
                <a:sym typeface="Roboto Condensed"/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07" name="Google Shape;307;p39"/>
          <p:cNvSpPr txBox="1"/>
          <p:nvPr/>
        </p:nvSpPr>
        <p:spPr>
          <a:xfrm>
            <a:off x="5439359" y="1493594"/>
            <a:ext cx="1920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VENUS</a:t>
            </a:r>
            <a:endParaRPr b="1" sz="2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308" name="Google Shape;308;p39"/>
          <p:cNvCxnSpPr/>
          <p:nvPr/>
        </p:nvCxnSpPr>
        <p:spPr>
          <a:xfrm>
            <a:off x="3712197" y="2130875"/>
            <a:ext cx="209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39"/>
          <p:cNvSpPr/>
          <p:nvPr/>
        </p:nvSpPr>
        <p:spPr>
          <a:xfrm>
            <a:off x="720000" y="1259450"/>
            <a:ext cx="4455600" cy="30024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1185825" y="4261942"/>
            <a:ext cx="2864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you want to modify these graphs, click on them, follow the link, change the data and replace them</a:t>
            </a:r>
            <a:endParaRPr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1" name="Google Shape;311;p39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4266" r="5538" t="16254"/>
          <a:stretch/>
        </p:blipFill>
        <p:spPr>
          <a:xfrm>
            <a:off x="879900" y="1875875"/>
            <a:ext cx="4028525" cy="243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 txBox="1"/>
          <p:nvPr/>
        </p:nvSpPr>
        <p:spPr>
          <a:xfrm>
            <a:off x="1268633" y="1402306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MARS</a:t>
            </a:r>
            <a:endParaRPr sz="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2059450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MERCURY</a:t>
            </a:r>
            <a:endParaRPr sz="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3005888" y="1402331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VENUS</a:t>
            </a:r>
            <a:endParaRPr sz="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5" name="Google Shape;315;p39"/>
          <p:cNvSpPr txBox="1"/>
          <p:nvPr/>
        </p:nvSpPr>
        <p:spPr>
          <a:xfrm>
            <a:off x="3845525" y="1402335"/>
            <a:ext cx="952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JUPITER</a:t>
            </a:r>
            <a:endParaRPr sz="9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1120550" y="1460525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1893271" y="1460526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"/>
          <p:cNvSpPr/>
          <p:nvPr/>
        </p:nvSpPr>
        <p:spPr>
          <a:xfrm>
            <a:off x="2830091" y="1460525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3666628" y="1460526"/>
            <a:ext cx="174300" cy="174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  <p:cxnSp>
        <p:nvCxnSpPr>
          <p:cNvPr id="325" name="Google Shape;325;p40"/>
          <p:cNvCxnSpPr/>
          <p:nvPr/>
        </p:nvCxnSpPr>
        <p:spPr>
          <a:xfrm rot="10800000">
            <a:off x="3110698" y="1839575"/>
            <a:ext cx="60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0"/>
          <p:cNvCxnSpPr/>
          <p:nvPr/>
        </p:nvCxnSpPr>
        <p:spPr>
          <a:xfrm rot="10800000">
            <a:off x="4280098" y="2865400"/>
            <a:ext cx="486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0"/>
          <p:cNvCxnSpPr/>
          <p:nvPr/>
        </p:nvCxnSpPr>
        <p:spPr>
          <a:xfrm rot="10800000">
            <a:off x="5375998" y="3890867"/>
            <a:ext cx="37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0"/>
          <p:cNvSpPr txBox="1"/>
          <p:nvPr>
            <p:ph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500</a:t>
            </a:r>
            <a:endParaRPr/>
          </a:p>
        </p:txBody>
      </p:sp>
      <p:sp>
        <p:nvSpPr>
          <p:cNvPr id="329" name="Google Shape;329;p40"/>
          <p:cNvSpPr txBox="1"/>
          <p:nvPr>
            <p:ph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</a:t>
            </a:r>
            <a:endParaRPr/>
          </a:p>
        </p:txBody>
      </p:sp>
      <p:sp>
        <p:nvSpPr>
          <p:cNvPr id="330" name="Google Shape;330;p40"/>
          <p:cNvSpPr txBox="1"/>
          <p:nvPr>
            <p:ph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</a:t>
            </a:r>
            <a:endParaRPr/>
          </a:p>
        </p:txBody>
      </p:sp>
      <p:sp>
        <p:nvSpPr>
          <p:cNvPr id="331" name="Google Shape;331;p40"/>
          <p:cNvSpPr/>
          <p:nvPr/>
        </p:nvSpPr>
        <p:spPr>
          <a:xfrm>
            <a:off x="3317622" y="1606925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0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clients last semester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4491465" y="2633500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5580342" y="3658967"/>
            <a:ext cx="2030400" cy="463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0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ongoing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40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new employees last semester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SECTOR NEWS</a:t>
            </a:r>
            <a:endParaRPr/>
          </a:p>
        </p:txBody>
      </p:sp>
      <p:sp>
        <p:nvSpPr>
          <p:cNvPr id="342" name="Google Shape;342;p41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43" name="Google Shape;343;p41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1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45" name="Google Shape;345;p41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</p:txBody>
      </p:sp>
      <p:sp>
        <p:nvSpPr>
          <p:cNvPr id="346" name="Google Shape;346;p41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347" name="Google Shape;347;p41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this is the ringed one. It’s a gas giant, composed mostly of hydrogen and helium. It’s named after the Roman god of wealth and agriculture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41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1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1"/>
          <p:cNvSpPr/>
          <p:nvPr/>
        </p:nvSpPr>
        <p:spPr>
          <a:xfrm>
            <a:off x="1576050" y="185365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1"/>
          <p:cNvSpPr/>
          <p:nvPr/>
        </p:nvSpPr>
        <p:spPr>
          <a:xfrm>
            <a:off x="4249650" y="3516549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6923250" y="1855160"/>
            <a:ext cx="644700" cy="644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41"/>
          <p:cNvGrpSpPr/>
          <p:nvPr/>
        </p:nvGrpSpPr>
        <p:grpSpPr>
          <a:xfrm>
            <a:off x="1733606" y="2012194"/>
            <a:ext cx="329595" cy="327598"/>
            <a:chOff x="-6689825" y="3992050"/>
            <a:chExt cx="293025" cy="291250"/>
          </a:xfrm>
        </p:grpSpPr>
        <p:sp>
          <p:nvSpPr>
            <p:cNvPr id="354" name="Google Shape;354;p41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41"/>
          <p:cNvGrpSpPr/>
          <p:nvPr/>
        </p:nvGrpSpPr>
        <p:grpSpPr>
          <a:xfrm>
            <a:off x="7080796" y="2013156"/>
            <a:ext cx="330494" cy="328723"/>
            <a:chOff x="-3031325" y="3597450"/>
            <a:chExt cx="293825" cy="292250"/>
          </a:xfrm>
        </p:grpSpPr>
        <p:sp>
          <p:nvSpPr>
            <p:cNvPr id="367" name="Google Shape;367;p41"/>
            <p:cNvSpPr/>
            <p:nvPr/>
          </p:nvSpPr>
          <p:spPr>
            <a:xfrm>
              <a:off x="-3029750" y="3597450"/>
              <a:ext cx="292250" cy="67775"/>
            </a:xfrm>
            <a:custGeom>
              <a:rect b="b" l="l" r="r" t="t"/>
              <a:pathLst>
                <a:path extrusionOk="0"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-3031325" y="3687250"/>
              <a:ext cx="292250" cy="153600"/>
            </a:xfrm>
            <a:custGeom>
              <a:rect b="b" l="l" r="r" t="t"/>
              <a:pathLst>
                <a:path extrusionOk="0"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-2908450" y="3724275"/>
              <a:ext cx="59900" cy="164625"/>
            </a:xfrm>
            <a:custGeom>
              <a:rect b="b" l="l" r="r" t="t"/>
              <a:pathLst>
                <a:path extrusionOk="0"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-2831250" y="3725850"/>
              <a:ext cx="59875" cy="163850"/>
            </a:xfrm>
            <a:custGeom>
              <a:rect b="b" l="l" r="r" t="t"/>
              <a:pathLst>
                <a:path extrusionOk="0"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41"/>
          <p:cNvGrpSpPr/>
          <p:nvPr/>
        </p:nvGrpSpPr>
        <p:grpSpPr>
          <a:xfrm>
            <a:off x="4406312" y="3674544"/>
            <a:ext cx="331366" cy="328695"/>
            <a:chOff x="-5613150" y="3991275"/>
            <a:chExt cx="294600" cy="292225"/>
          </a:xfrm>
        </p:grpSpPr>
        <p:sp>
          <p:nvSpPr>
            <p:cNvPr id="372" name="Google Shape;372;p41"/>
            <p:cNvSpPr/>
            <p:nvPr/>
          </p:nvSpPr>
          <p:spPr>
            <a:xfrm>
              <a:off x="-5480050" y="4046400"/>
              <a:ext cx="27600" cy="14200"/>
            </a:xfrm>
            <a:custGeom>
              <a:rect b="b" l="l" r="r" t="t"/>
              <a:pathLst>
                <a:path extrusionOk="0"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-553122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-5443025" y="4077125"/>
              <a:ext cx="41775" cy="40975"/>
            </a:xfrm>
            <a:custGeom>
              <a:rect b="b" l="l" r="r" t="t"/>
              <a:pathLst>
                <a:path extrusionOk="0"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-5487925" y="4077125"/>
              <a:ext cx="43350" cy="54375"/>
            </a:xfrm>
            <a:custGeom>
              <a:rect b="b" l="l" r="r" t="t"/>
              <a:pathLst>
                <a:path extrusionOk="0"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-5445375" y="4042450"/>
              <a:ext cx="44125" cy="18150"/>
            </a:xfrm>
            <a:custGeom>
              <a:rect b="b" l="l" r="r" t="t"/>
              <a:pathLst>
                <a:path extrusionOk="0"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-5531225" y="4077125"/>
              <a:ext cx="41750" cy="40975"/>
            </a:xfrm>
            <a:custGeom>
              <a:rect b="b" l="l" r="r" t="t"/>
              <a:pathLst>
                <a:path extrusionOk="0"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-5613150" y="4198400"/>
              <a:ext cx="292225" cy="33900"/>
            </a:xfrm>
            <a:custGeom>
              <a:rect b="b" l="l" r="r" t="t"/>
              <a:pathLst>
                <a:path extrusionOk="0"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-5610775" y="3991275"/>
              <a:ext cx="292225" cy="189050"/>
            </a:xfrm>
            <a:custGeom>
              <a:rect b="b" l="l" r="r" t="t"/>
              <a:pathLst>
                <a:path extrusionOk="0"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-5546975" y="4250400"/>
              <a:ext cx="160700" cy="33100"/>
            </a:xfrm>
            <a:custGeom>
              <a:rect b="b" l="l" r="r" t="t"/>
              <a:pathLst>
                <a:path extrusionOk="0"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BRIEF</a:t>
            </a:r>
            <a:endParaRPr/>
          </a:p>
        </p:txBody>
      </p:sp>
      <p:sp>
        <p:nvSpPr>
          <p:cNvPr id="386" name="Google Shape;386;p42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42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</a:t>
            </a:r>
            <a:endParaRPr/>
          </a:p>
        </p:txBody>
      </p:sp>
      <p:sp>
        <p:nvSpPr>
          <p:cNvPr id="394" name="Google Shape;394;p43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395" name="Google Shape;395;p43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our Solar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397" name="Google Shape;397;p43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399" name="Google Shape;399;p43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also the smallest one in our Solar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01" name="Google Shape;401;p43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Jupiter is the biggest planet in our Solar System and also the fourth-brightest object in the sky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3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03" name="Google Shape;403;p43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05" name="Google Shape;405;p43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planet. It’s a gas giant, composed mostly of hydrogen and helium</a:t>
            </a:r>
            <a:endParaRPr/>
          </a:p>
        </p:txBody>
      </p:sp>
      <p:cxnSp>
        <p:nvCxnSpPr>
          <p:cNvPr id="406" name="Google Shape;406;p43"/>
          <p:cNvCxnSpPr/>
          <p:nvPr/>
        </p:nvCxnSpPr>
        <p:spPr>
          <a:xfrm rot="10800000">
            <a:off x="-49600" y="1722725"/>
            <a:ext cx="53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43"/>
          <p:cNvCxnSpPr/>
          <p:nvPr/>
        </p:nvCxnSpPr>
        <p:spPr>
          <a:xfrm rot="10800000">
            <a:off x="3886250" y="3461525"/>
            <a:ext cx="52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8" name="Google Shape;408;p43"/>
          <p:cNvGrpSpPr/>
          <p:nvPr/>
        </p:nvGrpSpPr>
        <p:grpSpPr>
          <a:xfrm>
            <a:off x="2828333" y="1307814"/>
            <a:ext cx="278692" cy="331130"/>
            <a:chOff x="-48233050" y="3569725"/>
            <a:chExt cx="252050" cy="299475"/>
          </a:xfrm>
        </p:grpSpPr>
        <p:sp>
          <p:nvSpPr>
            <p:cNvPr id="409" name="Google Shape;409;p43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43"/>
          <p:cNvGrpSpPr/>
          <p:nvPr/>
        </p:nvGrpSpPr>
        <p:grpSpPr>
          <a:xfrm>
            <a:off x="1189260" y="1308215"/>
            <a:ext cx="330936" cy="330743"/>
            <a:chOff x="-49764975" y="3183375"/>
            <a:chExt cx="299300" cy="299125"/>
          </a:xfrm>
        </p:grpSpPr>
        <p:sp>
          <p:nvSpPr>
            <p:cNvPr id="413" name="Google Shape;413;p4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3"/>
          <p:cNvGrpSpPr/>
          <p:nvPr/>
        </p:nvGrpSpPr>
        <p:grpSpPr>
          <a:xfrm>
            <a:off x="4414286" y="1311087"/>
            <a:ext cx="332677" cy="330964"/>
            <a:chOff x="-47155575" y="3200500"/>
            <a:chExt cx="300875" cy="299325"/>
          </a:xfrm>
        </p:grpSpPr>
        <p:sp>
          <p:nvSpPr>
            <p:cNvPr id="423" name="Google Shape;423;p43"/>
            <p:cNvSpPr/>
            <p:nvPr/>
          </p:nvSpPr>
          <p:spPr>
            <a:xfrm>
              <a:off x="-46943725" y="3206000"/>
              <a:ext cx="47300" cy="48075"/>
            </a:xfrm>
            <a:custGeom>
              <a:rect b="b" l="l" r="r" t="t"/>
              <a:pathLst>
                <a:path extrusionOk="0"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-47118575" y="3200500"/>
              <a:ext cx="228450" cy="89025"/>
            </a:xfrm>
            <a:custGeom>
              <a:rect b="b" l="l" r="r" t="t"/>
              <a:pathLst>
                <a:path extrusionOk="0"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-47013825" y="33950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-47049250" y="33596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-47013025" y="3393475"/>
              <a:ext cx="52800" cy="53575"/>
            </a:xfrm>
            <a:custGeom>
              <a:rect b="b" l="l" r="r" t="t"/>
              <a:pathLst>
                <a:path extrusionOk="0"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-47155575" y="3270600"/>
              <a:ext cx="300875" cy="229225"/>
            </a:xfrm>
            <a:custGeom>
              <a:rect b="b" l="l" r="r" t="t"/>
              <a:pathLst>
                <a:path extrusionOk="0"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43"/>
          <p:cNvGrpSpPr/>
          <p:nvPr/>
        </p:nvGrpSpPr>
        <p:grpSpPr>
          <a:xfrm>
            <a:off x="4431899" y="3043763"/>
            <a:ext cx="330936" cy="330107"/>
            <a:chOff x="-47154000" y="3939275"/>
            <a:chExt cx="299300" cy="298550"/>
          </a:xfrm>
        </p:grpSpPr>
        <p:sp>
          <p:nvSpPr>
            <p:cNvPr id="430" name="Google Shape;430;p43"/>
            <p:cNvSpPr/>
            <p:nvPr/>
          </p:nvSpPr>
          <p:spPr>
            <a:xfrm>
              <a:off x="-47084700" y="4131475"/>
              <a:ext cx="159125" cy="106350"/>
            </a:xfrm>
            <a:custGeom>
              <a:rect b="b" l="l" r="r" t="t"/>
              <a:pathLst>
                <a:path extrusionOk="0"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-46979150" y="3943225"/>
              <a:ext cx="48050" cy="47275"/>
            </a:xfrm>
            <a:custGeom>
              <a:rect b="b" l="l" r="r" t="t"/>
              <a:pathLst>
                <a:path extrusionOk="0"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-47154000" y="4026700"/>
              <a:ext cx="299300" cy="141025"/>
            </a:xfrm>
            <a:custGeom>
              <a:rect b="b" l="l" r="r" t="t"/>
              <a:pathLst>
                <a:path extrusionOk="0"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-47083125" y="3939275"/>
              <a:ext cx="158325" cy="106350"/>
            </a:xfrm>
            <a:custGeom>
              <a:rect b="b" l="l" r="r" t="t"/>
              <a:pathLst>
                <a:path extrusionOk="0"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43"/>
          <p:cNvGrpSpPr/>
          <p:nvPr/>
        </p:nvGrpSpPr>
        <p:grpSpPr>
          <a:xfrm>
            <a:off x="7701924" y="3056473"/>
            <a:ext cx="336507" cy="336507"/>
            <a:chOff x="3271200" y="1435075"/>
            <a:chExt cx="481825" cy="481825"/>
          </a:xfrm>
        </p:grpSpPr>
        <p:sp>
          <p:nvSpPr>
            <p:cNvPr id="435" name="Google Shape;435;p43"/>
            <p:cNvSpPr/>
            <p:nvPr/>
          </p:nvSpPr>
          <p:spPr>
            <a:xfrm>
              <a:off x="3271200" y="143507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3356575" y="1520525"/>
              <a:ext cx="311000" cy="311025"/>
            </a:xfrm>
            <a:custGeom>
              <a:rect b="b" l="l" r="r" t="t"/>
              <a:pathLst>
                <a:path extrusionOk="0"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37" name="Google Shape;437;p43"/>
          <p:cNvGrpSpPr/>
          <p:nvPr/>
        </p:nvGrpSpPr>
        <p:grpSpPr>
          <a:xfrm>
            <a:off x="6064921" y="3041415"/>
            <a:ext cx="334924" cy="334820"/>
            <a:chOff x="5642475" y="1435075"/>
            <a:chExt cx="481975" cy="481825"/>
          </a:xfrm>
        </p:grpSpPr>
        <p:sp>
          <p:nvSpPr>
            <p:cNvPr id="438" name="Google Shape;438;p43"/>
            <p:cNvSpPr/>
            <p:nvPr/>
          </p:nvSpPr>
          <p:spPr>
            <a:xfrm>
              <a:off x="5642475" y="1435075"/>
              <a:ext cx="481975" cy="340675"/>
            </a:xfrm>
            <a:custGeom>
              <a:rect b="b" l="l" r="r" t="t"/>
              <a:pathLst>
                <a:path extrusionOk="0"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5756375" y="1803975"/>
              <a:ext cx="254100" cy="112925"/>
            </a:xfrm>
            <a:custGeom>
              <a:rect b="b" l="l" r="r" t="t"/>
              <a:pathLst>
                <a:path extrusionOk="0"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5843400" y="1537550"/>
              <a:ext cx="79975" cy="76125"/>
            </a:xfrm>
            <a:custGeom>
              <a:rect b="b" l="l" r="r" t="t"/>
              <a:pathLst>
                <a:path extrusionOk="0"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/>
          <p:nvPr/>
        </p:nvSpPr>
        <p:spPr>
          <a:xfrm flipH="1" rot="-5400000">
            <a:off x="5399608" y="1821475"/>
            <a:ext cx="1975500" cy="26289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4"/>
          <p:cNvCxnSpPr/>
          <p:nvPr/>
        </p:nvCxnSpPr>
        <p:spPr>
          <a:xfrm rot="10800000">
            <a:off x="6682358" y="2949500"/>
            <a:ext cx="258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REVIEWS</a:t>
            </a:r>
            <a:endParaRPr/>
          </a:p>
        </p:txBody>
      </p:sp>
      <p:sp>
        <p:nvSpPr>
          <p:cNvPr id="448" name="Google Shape;448;p44"/>
          <p:cNvSpPr/>
          <p:nvPr/>
        </p:nvSpPr>
        <p:spPr>
          <a:xfrm rot="5400000">
            <a:off x="1759800" y="1039900"/>
            <a:ext cx="1975500" cy="2631000"/>
          </a:xfrm>
          <a:prstGeom prst="snip1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44"/>
          <p:cNvCxnSpPr/>
          <p:nvPr/>
        </p:nvCxnSpPr>
        <p:spPr>
          <a:xfrm rot="10800000">
            <a:off x="-21400" y="2148175"/>
            <a:ext cx="244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44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RICHARD ROE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44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“Neptune is the farthest planet from the Sun and the fourth-largest in our Solar System!”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2" name="Google Shape;452;p44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HELENA PATTERSON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3" name="Google Shape;453;p44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“Despite being red, Mars is a cold place. It’s full of iron oxide dust, which gives the planet its reddish cast”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5764750" y="31685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1</a:t>
            </a:r>
            <a:endParaRPr/>
          </a:p>
        </p:txBody>
      </p:sp>
      <p:sp>
        <p:nvSpPr>
          <p:cNvPr id="141" name="Google Shape;141;p27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2" name="Google Shape;142;p27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2</a:t>
            </a:r>
            <a:endParaRPr/>
          </a:p>
        </p:txBody>
      </p:sp>
      <p:sp>
        <p:nvSpPr>
          <p:cNvPr id="143" name="Google Shape;143;p27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  <p:sp>
        <p:nvSpPr>
          <p:cNvPr id="144" name="Google Shape;144;p27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" name="Google Shape;145;p27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" name="Google Shape;146;p27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47" name="Google Shape;147;p27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 3</a:t>
            </a:r>
            <a:endParaRPr/>
          </a:p>
        </p:txBody>
      </p:sp>
      <p:sp>
        <p:nvSpPr>
          <p:cNvPr id="149" name="Google Shape;149;p27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the section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/>
          <p:nvPr/>
        </p:nvSpPr>
        <p:spPr>
          <a:xfrm>
            <a:off x="1508225" y="1359425"/>
            <a:ext cx="6019500" cy="2778300"/>
          </a:xfrm>
          <a:prstGeom prst="snip2DiagRect">
            <a:avLst>
              <a:gd fmla="val 18257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</a:t>
            </a:r>
            <a:endParaRPr/>
          </a:p>
        </p:txBody>
      </p:sp>
      <p:graphicFrame>
        <p:nvGraphicFramePr>
          <p:cNvPr id="460" name="Google Shape;460;p45"/>
          <p:cNvGraphicFramePr/>
          <p:nvPr/>
        </p:nvGraphicFramePr>
        <p:xfrm>
          <a:off x="1618875" y="134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{EE3A023B-BDD8-4732-98C7-FDAD0DBC44C3}</a:tableStyleId>
              </a:tblPr>
              <a:tblGrid>
                <a:gridCol w="1181250"/>
                <a:gridCol w="1181250"/>
                <a:gridCol w="1181250"/>
                <a:gridCol w="1181250"/>
                <a:gridCol w="1181250"/>
              </a:tblGrid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1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2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3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ISSUE 4</a:t>
                      </a:r>
                      <a:endParaRPr b="1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VENUS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32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45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MERCURY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67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23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45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65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MARS</a:t>
                      </a:r>
                      <a:endParaRPr b="1" sz="120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67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49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78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34</a:t>
                      </a:r>
                      <a:endParaRPr sz="120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61" name="Google Shape;461;p45"/>
          <p:cNvCxnSpPr/>
          <p:nvPr/>
        </p:nvCxnSpPr>
        <p:spPr>
          <a:xfrm rot="10800000">
            <a:off x="-6750" y="2740825"/>
            <a:ext cx="206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5"/>
          <p:cNvCxnSpPr/>
          <p:nvPr/>
        </p:nvCxnSpPr>
        <p:spPr>
          <a:xfrm rot="10800000">
            <a:off x="-6750" y="3439275"/>
            <a:ext cx="206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5"/>
          <p:cNvCxnSpPr/>
          <p:nvPr/>
        </p:nvCxnSpPr>
        <p:spPr>
          <a:xfrm>
            <a:off x="1508225" y="274082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45"/>
          <p:cNvCxnSpPr/>
          <p:nvPr/>
        </p:nvCxnSpPr>
        <p:spPr>
          <a:xfrm>
            <a:off x="1508225" y="3439275"/>
            <a:ext cx="576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470" name="Google Shape;470;p46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71" name="Google Shape;471;p46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46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7"/>
          <p:cNvPicPr preferRelativeResize="0"/>
          <p:nvPr/>
        </p:nvPicPr>
        <p:blipFill rotWithShape="1">
          <a:blip r:embed="rId3">
            <a:alphaModFix/>
          </a:blip>
          <a:srcRect b="42941" l="19063" r="19063" t="0"/>
          <a:stretch/>
        </p:blipFill>
        <p:spPr>
          <a:xfrm>
            <a:off x="746200" y="2897575"/>
            <a:ext cx="1255200" cy="1710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478" name="Google Shape;478;p47"/>
          <p:cNvPicPr preferRelativeResize="0"/>
          <p:nvPr/>
        </p:nvPicPr>
        <p:blipFill rotWithShape="1">
          <a:blip r:embed="rId4">
            <a:alphaModFix/>
          </a:blip>
          <a:srcRect b="34413" l="23591" r="40874" t="0"/>
          <a:stretch/>
        </p:blipFill>
        <p:spPr>
          <a:xfrm>
            <a:off x="7142600" y="2897575"/>
            <a:ext cx="1255200" cy="1710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5">
            <a:alphaModFix/>
          </a:blip>
          <a:srcRect b="44453" l="26195" r="20442" t="7017"/>
          <a:stretch/>
        </p:blipFill>
        <p:spPr>
          <a:xfrm>
            <a:off x="7142600" y="977800"/>
            <a:ext cx="1255200" cy="1710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 rotWithShape="1">
          <a:blip r:embed="rId6">
            <a:alphaModFix/>
          </a:blip>
          <a:srcRect b="40134" l="35153" r="27877" t="0"/>
          <a:stretch/>
        </p:blipFill>
        <p:spPr>
          <a:xfrm>
            <a:off x="746200" y="977800"/>
            <a:ext cx="1255200" cy="17100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sp>
        <p:nvSpPr>
          <p:cNvPr id="481" name="Google Shape;481;p4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cxnSp>
        <p:nvCxnSpPr>
          <p:cNvPr id="482" name="Google Shape;482;p47"/>
          <p:cNvCxnSpPr/>
          <p:nvPr/>
        </p:nvCxnSpPr>
        <p:spPr>
          <a:xfrm>
            <a:off x="2232425" y="0"/>
            <a:ext cx="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7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MARY RUIZ</a:t>
            </a:r>
            <a:endParaRPr/>
          </a:p>
        </p:txBody>
      </p:sp>
      <p:sp>
        <p:nvSpPr>
          <p:cNvPr id="484" name="Google Shape;484;p47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 and the fourth-largest in our Solar System</a:t>
            </a:r>
            <a:endParaRPr/>
          </a:p>
        </p:txBody>
      </p:sp>
      <p:sp>
        <p:nvSpPr>
          <p:cNvPr id="485" name="Google Shape;485;p47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JONATHAN DOE</a:t>
            </a:r>
            <a:endParaRPr/>
          </a:p>
        </p:txBody>
      </p:sp>
      <p:sp>
        <p:nvSpPr>
          <p:cNvPr id="486" name="Google Shape;486;p47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our Solar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7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SMITH</a:t>
            </a:r>
            <a:endParaRPr/>
          </a:p>
        </p:txBody>
      </p:sp>
      <p:sp>
        <p:nvSpPr>
          <p:cNvPr id="488" name="Google Shape;488;p47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place, not hot. It’s full of iron oxide dust, which gives the planet its reddish cast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7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MINA HAWKINS</a:t>
            </a:r>
            <a:endParaRPr/>
          </a:p>
        </p:txBody>
      </p:sp>
      <p:sp>
        <p:nvSpPr>
          <p:cNvPr id="490" name="Google Shape;490;p47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hot, even hotter than Mercury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47"/>
          <p:cNvCxnSpPr/>
          <p:nvPr/>
        </p:nvCxnSpPr>
        <p:spPr>
          <a:xfrm>
            <a:off x="6916600" y="4522975"/>
            <a:ext cx="0" cy="6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8"/>
          <p:cNvPicPr preferRelativeResize="0"/>
          <p:nvPr/>
        </p:nvPicPr>
        <p:blipFill rotWithShape="1">
          <a:blip r:embed="rId3">
            <a:alphaModFix/>
          </a:blip>
          <a:srcRect b="3127" l="0" r="0" t="12341"/>
          <a:stretch/>
        </p:blipFill>
        <p:spPr>
          <a:xfrm>
            <a:off x="0" y="0"/>
            <a:ext cx="9144000" cy="5143500"/>
          </a:xfrm>
          <a:prstGeom prst="snip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97" name="Google Shape;497;p48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AWESOME WORDS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98" name="Google Shape;498;p48"/>
          <p:cNvCxnSpPr/>
          <p:nvPr/>
        </p:nvCxnSpPr>
        <p:spPr>
          <a:xfrm rot="10800000">
            <a:off x="-6850" y="2056050"/>
            <a:ext cx="2468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48"/>
          <p:cNvCxnSpPr/>
          <p:nvPr/>
        </p:nvCxnSpPr>
        <p:spPr>
          <a:xfrm rot="10800000">
            <a:off x="4389425" y="2962350"/>
            <a:ext cx="474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505" name="Google Shape;505;p49"/>
          <p:cNvSpPr txBox="1"/>
          <p:nvPr>
            <p:ph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9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PAST EVENTS</a:t>
            </a:r>
            <a:endParaRPr/>
          </a:p>
        </p:txBody>
      </p:sp>
      <p:grpSp>
        <p:nvGrpSpPr>
          <p:cNvPr id="513" name="Google Shape;513;p50"/>
          <p:cNvGrpSpPr/>
          <p:nvPr/>
        </p:nvGrpSpPr>
        <p:grpSpPr>
          <a:xfrm>
            <a:off x="1148819" y="2713208"/>
            <a:ext cx="1873113" cy="1290901"/>
            <a:chOff x="720000" y="2341741"/>
            <a:chExt cx="2120585" cy="1442831"/>
          </a:xfrm>
        </p:grpSpPr>
        <p:sp>
          <p:nvSpPr>
            <p:cNvPr id="514" name="Google Shape;514;p50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5" name="Google Shape;515;p5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5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7" name="Google Shape;517;p50"/>
          <p:cNvGrpSpPr/>
          <p:nvPr/>
        </p:nvGrpSpPr>
        <p:grpSpPr>
          <a:xfrm flipH="1" rot="10800000">
            <a:off x="2699668" y="2071564"/>
            <a:ext cx="1873113" cy="1304427"/>
            <a:chOff x="720000" y="2341741"/>
            <a:chExt cx="2120585" cy="1457949"/>
          </a:xfrm>
        </p:grpSpPr>
        <p:sp>
          <p:nvSpPr>
            <p:cNvPr id="518" name="Google Shape;518;p50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9" name="Google Shape;519;p5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5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1" name="Google Shape;521;p50"/>
          <p:cNvGrpSpPr/>
          <p:nvPr/>
        </p:nvGrpSpPr>
        <p:grpSpPr>
          <a:xfrm>
            <a:off x="4215083" y="2713208"/>
            <a:ext cx="1873113" cy="1290901"/>
            <a:chOff x="720000" y="2341741"/>
            <a:chExt cx="2120585" cy="1442831"/>
          </a:xfrm>
        </p:grpSpPr>
        <p:sp>
          <p:nvSpPr>
            <p:cNvPr id="522" name="Google Shape;522;p50"/>
            <p:cNvSpPr/>
            <p:nvPr/>
          </p:nvSpPr>
          <p:spPr>
            <a:xfrm>
              <a:off x="720000" y="2898672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5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5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25" name="Google Shape;525;p50"/>
          <p:cNvGrpSpPr/>
          <p:nvPr/>
        </p:nvGrpSpPr>
        <p:grpSpPr>
          <a:xfrm flipH="1" rot="10800000">
            <a:off x="5728088" y="2072559"/>
            <a:ext cx="1873113" cy="1304427"/>
            <a:chOff x="720000" y="2341741"/>
            <a:chExt cx="2120585" cy="1457949"/>
          </a:xfrm>
        </p:grpSpPr>
        <p:sp>
          <p:nvSpPr>
            <p:cNvPr id="526" name="Google Shape;526;p50"/>
            <p:cNvSpPr/>
            <p:nvPr/>
          </p:nvSpPr>
          <p:spPr>
            <a:xfrm>
              <a:off x="720000" y="2913790"/>
              <a:ext cx="885900" cy="8859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7" name="Google Shape;527;p50"/>
            <p:cNvCxnSpPr/>
            <p:nvPr/>
          </p:nvCxnSpPr>
          <p:spPr>
            <a:xfrm>
              <a:off x="1143010" y="3361375"/>
              <a:ext cx="1695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50"/>
            <p:cNvCxnSpPr/>
            <p:nvPr/>
          </p:nvCxnSpPr>
          <p:spPr>
            <a:xfrm rot="10800000">
              <a:off x="2840585" y="2341741"/>
              <a:ext cx="0" cy="102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9" name="Google Shape;529;p50"/>
          <p:cNvSpPr/>
          <p:nvPr/>
        </p:nvSpPr>
        <p:spPr>
          <a:xfrm>
            <a:off x="7204906" y="3198311"/>
            <a:ext cx="788700" cy="798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 txBox="1"/>
          <p:nvPr/>
        </p:nvSpPr>
        <p:spPr>
          <a:xfrm>
            <a:off x="1136947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JAN 14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1" name="Google Shape;531;p50"/>
          <p:cNvSpPr txBox="1"/>
          <p:nvPr/>
        </p:nvSpPr>
        <p:spPr>
          <a:xfrm>
            <a:off x="91480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Mercury is the closest planet to the Sun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2" name="Google Shape;532;p50"/>
          <p:cNvSpPr txBox="1"/>
          <p:nvPr/>
        </p:nvSpPr>
        <p:spPr>
          <a:xfrm>
            <a:off x="2704247" y="227835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FEB 02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3" name="Google Shape;533;p50"/>
          <p:cNvSpPr txBox="1"/>
          <p:nvPr/>
        </p:nvSpPr>
        <p:spPr>
          <a:xfrm>
            <a:off x="5714071" y="228512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APR 16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4" name="Google Shape;534;p50"/>
          <p:cNvSpPr txBox="1"/>
          <p:nvPr/>
        </p:nvSpPr>
        <p:spPr>
          <a:xfrm>
            <a:off x="4207822" y="34352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MAR 10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5" name="Google Shape;535;p50"/>
          <p:cNvSpPr txBox="1"/>
          <p:nvPr/>
        </p:nvSpPr>
        <p:spPr>
          <a:xfrm>
            <a:off x="7204897" y="3428305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MAY 30</a:t>
            </a:r>
            <a:endParaRPr b="1" sz="12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36" name="Google Shape;536;p50"/>
          <p:cNvSpPr txBox="1"/>
          <p:nvPr/>
        </p:nvSpPr>
        <p:spPr>
          <a:xfrm>
            <a:off x="3985676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Saturn is composed of hydrogen and helium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7" name="Google Shape;537;p50"/>
          <p:cNvSpPr txBox="1"/>
          <p:nvPr/>
        </p:nvSpPr>
        <p:spPr>
          <a:xfrm>
            <a:off x="6982751" y="41148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Neptune is the farthest planet from the Sun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8" name="Google Shape;538;p50"/>
          <p:cNvSpPr txBox="1"/>
          <p:nvPr/>
        </p:nvSpPr>
        <p:spPr>
          <a:xfrm>
            <a:off x="5491921" y="129948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Jupiter is the biggest planet in our Solar System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9" name="Google Shape;539;p50"/>
          <p:cNvSpPr txBox="1"/>
          <p:nvPr/>
        </p:nvSpPr>
        <p:spPr>
          <a:xfrm>
            <a:off x="2482101" y="1299487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Despite being red, Mars is a cold place, not hot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UPCOMING EVENTS</a:t>
            </a:r>
            <a:endParaRPr/>
          </a:p>
        </p:txBody>
      </p:sp>
      <p:grpSp>
        <p:nvGrpSpPr>
          <p:cNvPr id="545" name="Google Shape;545;p51"/>
          <p:cNvGrpSpPr/>
          <p:nvPr/>
        </p:nvGrpSpPr>
        <p:grpSpPr>
          <a:xfrm>
            <a:off x="2133945" y="1299061"/>
            <a:ext cx="5009329" cy="3094349"/>
            <a:chOff x="238143" y="644567"/>
            <a:chExt cx="7141900" cy="4411675"/>
          </a:xfrm>
        </p:grpSpPr>
        <p:sp>
          <p:nvSpPr>
            <p:cNvPr id="546" name="Google Shape;546;p51"/>
            <p:cNvSpPr/>
            <p:nvPr/>
          </p:nvSpPr>
          <p:spPr>
            <a:xfrm>
              <a:off x="238143" y="644567"/>
              <a:ext cx="7141900" cy="4411675"/>
            </a:xfrm>
            <a:custGeom>
              <a:rect b="b" l="l" r="r" t="t"/>
              <a:pathLst>
                <a:path extrusionOk="0" h="176467" w="285676">
                  <a:moveTo>
                    <a:pt x="25976" y="0"/>
                  </a:moveTo>
                  <a:lnTo>
                    <a:pt x="25182" y="2048"/>
                  </a:lnTo>
                  <a:lnTo>
                    <a:pt x="25976" y="2842"/>
                  </a:lnTo>
                  <a:lnTo>
                    <a:pt x="25579" y="3806"/>
                  </a:lnTo>
                  <a:lnTo>
                    <a:pt x="24566" y="5569"/>
                  </a:lnTo>
                  <a:lnTo>
                    <a:pt x="25976" y="7418"/>
                  </a:lnTo>
                  <a:lnTo>
                    <a:pt x="25275" y="8298"/>
                  </a:lnTo>
                  <a:lnTo>
                    <a:pt x="25275" y="10763"/>
                  </a:lnTo>
                  <a:lnTo>
                    <a:pt x="23510" y="12874"/>
                  </a:lnTo>
                  <a:lnTo>
                    <a:pt x="20959" y="12874"/>
                  </a:lnTo>
                  <a:lnTo>
                    <a:pt x="20606" y="10054"/>
                  </a:lnTo>
                  <a:lnTo>
                    <a:pt x="22369" y="9444"/>
                  </a:lnTo>
                  <a:lnTo>
                    <a:pt x="23688" y="7595"/>
                  </a:lnTo>
                  <a:lnTo>
                    <a:pt x="23688" y="5478"/>
                  </a:lnTo>
                  <a:lnTo>
                    <a:pt x="20606" y="4953"/>
                  </a:lnTo>
                  <a:lnTo>
                    <a:pt x="17700" y="3806"/>
                  </a:lnTo>
                  <a:lnTo>
                    <a:pt x="16908" y="1694"/>
                  </a:lnTo>
                  <a:lnTo>
                    <a:pt x="15674" y="1694"/>
                  </a:lnTo>
                  <a:lnTo>
                    <a:pt x="14794" y="4068"/>
                  </a:lnTo>
                  <a:lnTo>
                    <a:pt x="14794" y="5478"/>
                  </a:lnTo>
                  <a:lnTo>
                    <a:pt x="15674" y="5917"/>
                  </a:lnTo>
                  <a:lnTo>
                    <a:pt x="15589" y="8021"/>
                  </a:lnTo>
                  <a:lnTo>
                    <a:pt x="16992" y="8220"/>
                  </a:lnTo>
                  <a:lnTo>
                    <a:pt x="15525" y="9652"/>
                  </a:lnTo>
                  <a:lnTo>
                    <a:pt x="15410" y="12521"/>
                  </a:lnTo>
                  <a:lnTo>
                    <a:pt x="16381" y="14284"/>
                  </a:lnTo>
                  <a:lnTo>
                    <a:pt x="14794" y="16135"/>
                  </a:lnTo>
                  <a:lnTo>
                    <a:pt x="14794" y="17722"/>
                  </a:lnTo>
                  <a:lnTo>
                    <a:pt x="13029" y="23355"/>
                  </a:lnTo>
                  <a:lnTo>
                    <a:pt x="12215" y="24532"/>
                  </a:lnTo>
                  <a:lnTo>
                    <a:pt x="11273" y="25905"/>
                  </a:lnTo>
                  <a:lnTo>
                    <a:pt x="11273" y="28195"/>
                  </a:lnTo>
                  <a:lnTo>
                    <a:pt x="8956" y="32396"/>
                  </a:lnTo>
                  <a:lnTo>
                    <a:pt x="5638" y="38412"/>
                  </a:lnTo>
                  <a:lnTo>
                    <a:pt x="5285" y="44748"/>
                  </a:lnTo>
                  <a:lnTo>
                    <a:pt x="4407" y="46335"/>
                  </a:lnTo>
                  <a:lnTo>
                    <a:pt x="4753" y="48801"/>
                  </a:lnTo>
                  <a:lnTo>
                    <a:pt x="1680" y="53817"/>
                  </a:lnTo>
                  <a:lnTo>
                    <a:pt x="0" y="56106"/>
                  </a:lnTo>
                  <a:lnTo>
                    <a:pt x="2997" y="59449"/>
                  </a:lnTo>
                  <a:lnTo>
                    <a:pt x="2381" y="62107"/>
                  </a:lnTo>
                  <a:lnTo>
                    <a:pt x="2168" y="66281"/>
                  </a:lnTo>
                  <a:lnTo>
                    <a:pt x="4230" y="69398"/>
                  </a:lnTo>
                  <a:lnTo>
                    <a:pt x="4053" y="72218"/>
                  </a:lnTo>
                  <a:lnTo>
                    <a:pt x="5902" y="74246"/>
                  </a:lnTo>
                  <a:lnTo>
                    <a:pt x="5726" y="79441"/>
                  </a:lnTo>
                  <a:lnTo>
                    <a:pt x="7752" y="81821"/>
                  </a:lnTo>
                  <a:lnTo>
                    <a:pt x="7752" y="83140"/>
                  </a:lnTo>
                  <a:lnTo>
                    <a:pt x="6518" y="84457"/>
                  </a:lnTo>
                  <a:lnTo>
                    <a:pt x="6518" y="85513"/>
                  </a:lnTo>
                  <a:lnTo>
                    <a:pt x="7313" y="86222"/>
                  </a:lnTo>
                  <a:lnTo>
                    <a:pt x="8978" y="90339"/>
                  </a:lnTo>
                  <a:lnTo>
                    <a:pt x="9382" y="91330"/>
                  </a:lnTo>
                  <a:lnTo>
                    <a:pt x="10125" y="93172"/>
                  </a:lnTo>
                  <a:lnTo>
                    <a:pt x="9510" y="94761"/>
                  </a:lnTo>
                  <a:lnTo>
                    <a:pt x="9956" y="95908"/>
                  </a:lnTo>
                  <a:lnTo>
                    <a:pt x="10479" y="96872"/>
                  </a:lnTo>
                  <a:lnTo>
                    <a:pt x="9814" y="98814"/>
                  </a:lnTo>
                  <a:lnTo>
                    <a:pt x="9807" y="98819"/>
                  </a:lnTo>
                  <a:lnTo>
                    <a:pt x="9601" y="99430"/>
                  </a:lnTo>
                  <a:lnTo>
                    <a:pt x="11096" y="100663"/>
                  </a:lnTo>
                  <a:lnTo>
                    <a:pt x="15496" y="101186"/>
                  </a:lnTo>
                  <a:lnTo>
                    <a:pt x="18848" y="105325"/>
                  </a:lnTo>
                  <a:lnTo>
                    <a:pt x="20633" y="105799"/>
                  </a:lnTo>
                  <a:lnTo>
                    <a:pt x="20959" y="107706"/>
                  </a:lnTo>
                  <a:lnTo>
                    <a:pt x="23071" y="107706"/>
                  </a:lnTo>
                  <a:lnTo>
                    <a:pt x="23071" y="110349"/>
                  </a:lnTo>
                  <a:lnTo>
                    <a:pt x="25361" y="111227"/>
                  </a:lnTo>
                  <a:lnTo>
                    <a:pt x="25545" y="113311"/>
                  </a:lnTo>
                  <a:lnTo>
                    <a:pt x="25976" y="118094"/>
                  </a:lnTo>
                  <a:lnTo>
                    <a:pt x="39361" y="118094"/>
                  </a:lnTo>
                  <a:lnTo>
                    <a:pt x="39361" y="121176"/>
                  </a:lnTo>
                  <a:lnTo>
                    <a:pt x="50344" y="127809"/>
                  </a:lnTo>
                  <a:lnTo>
                    <a:pt x="58466" y="132711"/>
                  </a:lnTo>
                  <a:lnTo>
                    <a:pt x="75109" y="134739"/>
                  </a:lnTo>
                  <a:lnTo>
                    <a:pt x="75896" y="131125"/>
                  </a:lnTo>
                  <a:lnTo>
                    <a:pt x="85236" y="131826"/>
                  </a:lnTo>
                  <a:lnTo>
                    <a:pt x="93881" y="142297"/>
                  </a:lnTo>
                  <a:lnTo>
                    <a:pt x="95269" y="143977"/>
                  </a:lnTo>
                  <a:lnTo>
                    <a:pt x="95114" y="147096"/>
                  </a:lnTo>
                  <a:cubicBezTo>
                    <a:pt x="95114" y="147096"/>
                    <a:pt x="98353" y="152785"/>
                    <a:pt x="102929" y="153928"/>
                  </a:cubicBezTo>
                  <a:lnTo>
                    <a:pt x="106012" y="151554"/>
                  </a:lnTo>
                  <a:lnTo>
                    <a:pt x="106012" y="148116"/>
                  </a:lnTo>
                  <a:lnTo>
                    <a:pt x="110943" y="148293"/>
                  </a:lnTo>
                  <a:lnTo>
                    <a:pt x="111823" y="149264"/>
                  </a:lnTo>
                  <a:lnTo>
                    <a:pt x="114729" y="149264"/>
                  </a:lnTo>
                  <a:cubicBezTo>
                    <a:pt x="114729" y="149264"/>
                    <a:pt x="117726" y="151745"/>
                    <a:pt x="119830" y="156797"/>
                  </a:cubicBezTo>
                  <a:cubicBezTo>
                    <a:pt x="119864" y="156866"/>
                    <a:pt x="119895" y="156937"/>
                    <a:pt x="119921" y="157010"/>
                  </a:cubicBezTo>
                  <a:cubicBezTo>
                    <a:pt x="119921" y="157010"/>
                    <a:pt x="122125" y="163175"/>
                    <a:pt x="125031" y="164847"/>
                  </a:cubicBezTo>
                  <a:cubicBezTo>
                    <a:pt x="125031" y="164847"/>
                    <a:pt x="125561" y="165725"/>
                    <a:pt x="125909" y="168106"/>
                  </a:cubicBezTo>
                  <a:cubicBezTo>
                    <a:pt x="125909" y="168106"/>
                    <a:pt x="126270" y="169637"/>
                    <a:pt x="127496" y="171287"/>
                  </a:cubicBezTo>
                  <a:cubicBezTo>
                    <a:pt x="128631" y="172825"/>
                    <a:pt x="130514" y="174462"/>
                    <a:pt x="133577" y="175056"/>
                  </a:cubicBezTo>
                  <a:lnTo>
                    <a:pt x="138324" y="176466"/>
                  </a:lnTo>
                  <a:lnTo>
                    <a:pt x="139472" y="175588"/>
                  </a:lnTo>
                  <a:cubicBezTo>
                    <a:pt x="139472" y="175588"/>
                    <a:pt x="138508" y="173484"/>
                    <a:pt x="138175" y="171287"/>
                  </a:cubicBezTo>
                  <a:cubicBezTo>
                    <a:pt x="138025" y="170309"/>
                    <a:pt x="137998" y="169303"/>
                    <a:pt x="138239" y="168460"/>
                  </a:cubicBezTo>
                  <a:lnTo>
                    <a:pt x="138153" y="163352"/>
                  </a:lnTo>
                  <a:lnTo>
                    <a:pt x="139472" y="162996"/>
                  </a:lnTo>
                  <a:lnTo>
                    <a:pt x="140527" y="160531"/>
                  </a:lnTo>
                  <a:lnTo>
                    <a:pt x="142461" y="160353"/>
                  </a:lnTo>
                  <a:lnTo>
                    <a:pt x="143872" y="158241"/>
                  </a:lnTo>
                  <a:lnTo>
                    <a:pt x="147748" y="157447"/>
                  </a:lnTo>
                  <a:lnTo>
                    <a:pt x="148719" y="156797"/>
                  </a:lnTo>
                  <a:lnTo>
                    <a:pt x="151270" y="155073"/>
                  </a:lnTo>
                  <a:lnTo>
                    <a:pt x="151270" y="153310"/>
                  </a:lnTo>
                  <a:lnTo>
                    <a:pt x="159985" y="149441"/>
                  </a:lnTo>
                  <a:lnTo>
                    <a:pt x="162712" y="149441"/>
                  </a:lnTo>
                  <a:lnTo>
                    <a:pt x="169147" y="151113"/>
                  </a:lnTo>
                  <a:lnTo>
                    <a:pt x="170110" y="150497"/>
                  </a:lnTo>
                  <a:lnTo>
                    <a:pt x="170110" y="148470"/>
                  </a:lnTo>
                  <a:lnTo>
                    <a:pt x="174779" y="149789"/>
                  </a:lnTo>
                  <a:lnTo>
                    <a:pt x="175922" y="153749"/>
                  </a:lnTo>
                  <a:lnTo>
                    <a:pt x="179968" y="153764"/>
                  </a:lnTo>
                  <a:lnTo>
                    <a:pt x="182349" y="150938"/>
                  </a:lnTo>
                  <a:lnTo>
                    <a:pt x="186841" y="153049"/>
                  </a:lnTo>
                  <a:lnTo>
                    <a:pt x="188690" y="151907"/>
                  </a:lnTo>
                  <a:lnTo>
                    <a:pt x="185346" y="148471"/>
                  </a:lnTo>
                  <a:lnTo>
                    <a:pt x="186579" y="146799"/>
                  </a:lnTo>
                  <a:lnTo>
                    <a:pt x="186579" y="143979"/>
                  </a:lnTo>
                  <a:lnTo>
                    <a:pt x="193119" y="143950"/>
                  </a:lnTo>
                  <a:lnTo>
                    <a:pt x="194679" y="142569"/>
                  </a:lnTo>
                  <a:lnTo>
                    <a:pt x="195906" y="143981"/>
                  </a:lnTo>
                  <a:lnTo>
                    <a:pt x="198174" y="142301"/>
                  </a:lnTo>
                  <a:lnTo>
                    <a:pt x="198287" y="142223"/>
                  </a:lnTo>
                  <a:lnTo>
                    <a:pt x="199371" y="142301"/>
                  </a:lnTo>
                  <a:lnTo>
                    <a:pt x="206649" y="142839"/>
                  </a:lnTo>
                  <a:lnTo>
                    <a:pt x="209378" y="146885"/>
                  </a:lnTo>
                  <a:lnTo>
                    <a:pt x="211142" y="146446"/>
                  </a:lnTo>
                  <a:lnTo>
                    <a:pt x="215629" y="143802"/>
                  </a:lnTo>
                  <a:lnTo>
                    <a:pt x="219418" y="144072"/>
                  </a:lnTo>
                  <a:lnTo>
                    <a:pt x="223905" y="149003"/>
                  </a:lnTo>
                  <a:lnTo>
                    <a:pt x="225401" y="149528"/>
                  </a:lnTo>
                  <a:lnTo>
                    <a:pt x="225847" y="154104"/>
                  </a:lnTo>
                  <a:lnTo>
                    <a:pt x="225229" y="156797"/>
                  </a:lnTo>
                  <a:lnTo>
                    <a:pt x="225138" y="157187"/>
                  </a:lnTo>
                  <a:lnTo>
                    <a:pt x="225847" y="158506"/>
                  </a:lnTo>
                  <a:lnTo>
                    <a:pt x="227257" y="158329"/>
                  </a:lnTo>
                  <a:lnTo>
                    <a:pt x="226904" y="160178"/>
                  </a:lnTo>
                  <a:lnTo>
                    <a:pt x="229716" y="163437"/>
                  </a:lnTo>
                  <a:lnTo>
                    <a:pt x="231126" y="163528"/>
                  </a:lnTo>
                  <a:lnTo>
                    <a:pt x="231126" y="165201"/>
                  </a:lnTo>
                  <a:lnTo>
                    <a:pt x="231828" y="166341"/>
                  </a:lnTo>
                  <a:lnTo>
                    <a:pt x="233507" y="166341"/>
                  </a:lnTo>
                  <a:lnTo>
                    <a:pt x="233507" y="169340"/>
                  </a:lnTo>
                  <a:lnTo>
                    <a:pt x="235967" y="169148"/>
                  </a:lnTo>
                  <a:cubicBezTo>
                    <a:pt x="235967" y="169148"/>
                    <a:pt x="237568" y="170547"/>
                    <a:pt x="237816" y="171189"/>
                  </a:cubicBezTo>
                  <a:cubicBezTo>
                    <a:pt x="237825" y="171212"/>
                    <a:pt x="237816" y="171289"/>
                    <a:pt x="237816" y="171289"/>
                  </a:cubicBezTo>
                  <a:lnTo>
                    <a:pt x="244334" y="171289"/>
                  </a:lnTo>
                  <a:lnTo>
                    <a:pt x="244334" y="162559"/>
                  </a:lnTo>
                  <a:lnTo>
                    <a:pt x="241246" y="156797"/>
                  </a:lnTo>
                  <a:lnTo>
                    <a:pt x="239665" y="153842"/>
                  </a:lnTo>
                  <a:lnTo>
                    <a:pt x="239226" y="149789"/>
                  </a:lnTo>
                  <a:lnTo>
                    <a:pt x="235003" y="146181"/>
                  </a:lnTo>
                  <a:lnTo>
                    <a:pt x="235003" y="143800"/>
                  </a:lnTo>
                  <a:lnTo>
                    <a:pt x="233245" y="142297"/>
                  </a:lnTo>
                  <a:lnTo>
                    <a:pt x="233154" y="142214"/>
                  </a:lnTo>
                  <a:lnTo>
                    <a:pt x="232445" y="139139"/>
                  </a:lnTo>
                  <a:lnTo>
                    <a:pt x="230773" y="136936"/>
                  </a:lnTo>
                  <a:lnTo>
                    <a:pt x="231347" y="127809"/>
                  </a:lnTo>
                  <a:lnTo>
                    <a:pt x="231389" y="127071"/>
                  </a:lnTo>
                  <a:lnTo>
                    <a:pt x="233679" y="125838"/>
                  </a:lnTo>
                  <a:lnTo>
                    <a:pt x="235089" y="122757"/>
                  </a:lnTo>
                  <a:lnTo>
                    <a:pt x="236852" y="122757"/>
                  </a:lnTo>
                  <a:lnTo>
                    <a:pt x="241075" y="118270"/>
                  </a:lnTo>
                  <a:lnTo>
                    <a:pt x="240984" y="116507"/>
                  </a:lnTo>
                  <a:lnTo>
                    <a:pt x="242860" y="113310"/>
                  </a:lnTo>
                  <a:lnTo>
                    <a:pt x="243365" y="112461"/>
                  </a:lnTo>
                  <a:lnTo>
                    <a:pt x="246624" y="111750"/>
                  </a:lnTo>
                  <a:lnTo>
                    <a:pt x="248644" y="107875"/>
                  </a:lnTo>
                  <a:lnTo>
                    <a:pt x="248644" y="105146"/>
                  </a:lnTo>
                  <a:lnTo>
                    <a:pt x="255602" y="104008"/>
                  </a:lnTo>
                  <a:lnTo>
                    <a:pt x="256480" y="101803"/>
                  </a:lnTo>
                  <a:lnTo>
                    <a:pt x="255248" y="99606"/>
                  </a:lnTo>
                  <a:lnTo>
                    <a:pt x="256538" y="98819"/>
                  </a:lnTo>
                  <a:lnTo>
                    <a:pt x="257274" y="98373"/>
                  </a:lnTo>
                  <a:lnTo>
                    <a:pt x="257274" y="95732"/>
                  </a:lnTo>
                  <a:lnTo>
                    <a:pt x="254631" y="93704"/>
                  </a:lnTo>
                  <a:lnTo>
                    <a:pt x="256134" y="92294"/>
                  </a:lnTo>
                  <a:lnTo>
                    <a:pt x="256219" y="91416"/>
                  </a:lnTo>
                  <a:lnTo>
                    <a:pt x="254724" y="90445"/>
                  </a:lnTo>
                  <a:lnTo>
                    <a:pt x="255163" y="88233"/>
                  </a:lnTo>
                  <a:lnTo>
                    <a:pt x="253399" y="87453"/>
                  </a:lnTo>
                  <a:lnTo>
                    <a:pt x="251111" y="87277"/>
                  </a:lnTo>
                  <a:lnTo>
                    <a:pt x="251727" y="85251"/>
                  </a:lnTo>
                  <a:lnTo>
                    <a:pt x="251528" y="84322"/>
                  </a:lnTo>
                  <a:lnTo>
                    <a:pt x="251202" y="82784"/>
                  </a:lnTo>
                  <a:lnTo>
                    <a:pt x="249707" y="79964"/>
                  </a:lnTo>
                  <a:lnTo>
                    <a:pt x="248296" y="79263"/>
                  </a:lnTo>
                  <a:lnTo>
                    <a:pt x="248120" y="75565"/>
                  </a:lnTo>
                  <a:lnTo>
                    <a:pt x="247327" y="73892"/>
                  </a:lnTo>
                  <a:lnTo>
                    <a:pt x="249532" y="71604"/>
                  </a:lnTo>
                  <a:lnTo>
                    <a:pt x="250495" y="72222"/>
                  </a:lnTo>
                  <a:lnTo>
                    <a:pt x="249878" y="75565"/>
                  </a:lnTo>
                  <a:lnTo>
                    <a:pt x="250084" y="78223"/>
                  </a:lnTo>
                  <a:lnTo>
                    <a:pt x="252053" y="79257"/>
                  </a:lnTo>
                  <a:lnTo>
                    <a:pt x="253399" y="81374"/>
                  </a:lnTo>
                  <a:lnTo>
                    <a:pt x="253166" y="84324"/>
                  </a:lnTo>
                  <a:lnTo>
                    <a:pt x="254718" y="84324"/>
                  </a:lnTo>
                  <a:lnTo>
                    <a:pt x="256305" y="81730"/>
                  </a:lnTo>
                  <a:lnTo>
                    <a:pt x="257276" y="77676"/>
                  </a:lnTo>
                  <a:lnTo>
                    <a:pt x="254988" y="74947"/>
                  </a:lnTo>
                  <a:lnTo>
                    <a:pt x="253031" y="71531"/>
                  </a:lnTo>
                  <a:lnTo>
                    <a:pt x="255873" y="71688"/>
                  </a:lnTo>
                  <a:lnTo>
                    <a:pt x="256136" y="73630"/>
                  </a:lnTo>
                  <a:lnTo>
                    <a:pt x="257276" y="73807"/>
                  </a:lnTo>
                  <a:lnTo>
                    <a:pt x="259005" y="69832"/>
                  </a:lnTo>
                  <a:lnTo>
                    <a:pt x="260265" y="66933"/>
                  </a:lnTo>
                  <a:lnTo>
                    <a:pt x="259473" y="61654"/>
                  </a:lnTo>
                  <a:lnTo>
                    <a:pt x="258772" y="60952"/>
                  </a:lnTo>
                  <a:lnTo>
                    <a:pt x="263348" y="56283"/>
                  </a:lnTo>
                  <a:lnTo>
                    <a:pt x="266254" y="56283"/>
                  </a:lnTo>
                  <a:lnTo>
                    <a:pt x="268004" y="55341"/>
                  </a:lnTo>
                  <a:lnTo>
                    <a:pt x="270659" y="53902"/>
                  </a:lnTo>
                  <a:lnTo>
                    <a:pt x="270659" y="51528"/>
                  </a:lnTo>
                  <a:lnTo>
                    <a:pt x="274357" y="50033"/>
                  </a:lnTo>
                  <a:lnTo>
                    <a:pt x="274796" y="48269"/>
                  </a:lnTo>
                  <a:lnTo>
                    <a:pt x="271274" y="44046"/>
                  </a:lnTo>
                  <a:lnTo>
                    <a:pt x="271274" y="38235"/>
                  </a:lnTo>
                  <a:lnTo>
                    <a:pt x="272061" y="35153"/>
                  </a:lnTo>
                  <a:lnTo>
                    <a:pt x="276554" y="32950"/>
                  </a:lnTo>
                  <a:lnTo>
                    <a:pt x="276554" y="31454"/>
                  </a:lnTo>
                  <a:lnTo>
                    <a:pt x="276031" y="29343"/>
                  </a:lnTo>
                  <a:lnTo>
                    <a:pt x="277966" y="28286"/>
                  </a:lnTo>
                  <a:lnTo>
                    <a:pt x="280516" y="28372"/>
                  </a:lnTo>
                  <a:lnTo>
                    <a:pt x="282748" y="26352"/>
                  </a:lnTo>
                  <a:lnTo>
                    <a:pt x="285675" y="23703"/>
                  </a:lnTo>
                  <a:lnTo>
                    <a:pt x="285675" y="21945"/>
                  </a:lnTo>
                  <a:lnTo>
                    <a:pt x="281820" y="21484"/>
                  </a:lnTo>
                  <a:lnTo>
                    <a:pt x="281573" y="19216"/>
                  </a:lnTo>
                  <a:lnTo>
                    <a:pt x="279461" y="19125"/>
                  </a:lnTo>
                  <a:lnTo>
                    <a:pt x="277144" y="11861"/>
                  </a:lnTo>
                  <a:lnTo>
                    <a:pt x="267443" y="11861"/>
                  </a:lnTo>
                  <a:lnTo>
                    <a:pt x="265991" y="19125"/>
                  </a:lnTo>
                  <a:lnTo>
                    <a:pt x="267046" y="21329"/>
                  </a:lnTo>
                  <a:lnTo>
                    <a:pt x="267137" y="23178"/>
                  </a:lnTo>
                  <a:lnTo>
                    <a:pt x="265898" y="23617"/>
                  </a:lnTo>
                  <a:lnTo>
                    <a:pt x="265813" y="25290"/>
                  </a:lnTo>
                  <a:lnTo>
                    <a:pt x="265281" y="26344"/>
                  </a:lnTo>
                  <a:lnTo>
                    <a:pt x="265261" y="26352"/>
                  </a:lnTo>
                  <a:lnTo>
                    <a:pt x="263086" y="26962"/>
                  </a:lnTo>
                  <a:lnTo>
                    <a:pt x="262206" y="29328"/>
                  </a:lnTo>
                  <a:lnTo>
                    <a:pt x="248120" y="32595"/>
                  </a:lnTo>
                  <a:lnTo>
                    <a:pt x="244420" y="35856"/>
                  </a:lnTo>
                  <a:lnTo>
                    <a:pt x="243095" y="38583"/>
                  </a:lnTo>
                  <a:lnTo>
                    <a:pt x="237688" y="40844"/>
                  </a:lnTo>
                  <a:lnTo>
                    <a:pt x="237200" y="41050"/>
                  </a:lnTo>
                  <a:lnTo>
                    <a:pt x="237732" y="42722"/>
                  </a:lnTo>
                  <a:lnTo>
                    <a:pt x="234025" y="42551"/>
                  </a:lnTo>
                  <a:lnTo>
                    <a:pt x="229270" y="45101"/>
                  </a:lnTo>
                  <a:lnTo>
                    <a:pt x="226457" y="47830"/>
                  </a:lnTo>
                  <a:lnTo>
                    <a:pt x="226896" y="49856"/>
                  </a:lnTo>
                  <a:lnTo>
                    <a:pt x="229716" y="49503"/>
                  </a:lnTo>
                  <a:lnTo>
                    <a:pt x="230327" y="50736"/>
                  </a:lnTo>
                  <a:lnTo>
                    <a:pt x="229625" y="52146"/>
                  </a:lnTo>
                  <a:lnTo>
                    <a:pt x="226989" y="52062"/>
                  </a:lnTo>
                  <a:lnTo>
                    <a:pt x="223198" y="55052"/>
                  </a:lnTo>
                  <a:lnTo>
                    <a:pt x="218882" y="54789"/>
                  </a:lnTo>
                  <a:lnTo>
                    <a:pt x="218401" y="55341"/>
                  </a:lnTo>
                  <a:lnTo>
                    <a:pt x="214221" y="60160"/>
                  </a:lnTo>
                  <a:lnTo>
                    <a:pt x="210961" y="59983"/>
                  </a:lnTo>
                  <a:lnTo>
                    <a:pt x="210961" y="58480"/>
                  </a:lnTo>
                  <a:lnTo>
                    <a:pt x="213865" y="57517"/>
                  </a:lnTo>
                  <a:lnTo>
                    <a:pt x="213993" y="55341"/>
                  </a:lnTo>
                  <a:lnTo>
                    <a:pt x="214128" y="53024"/>
                  </a:lnTo>
                  <a:lnTo>
                    <a:pt x="216948" y="50736"/>
                  </a:lnTo>
                  <a:lnTo>
                    <a:pt x="215716" y="45628"/>
                  </a:lnTo>
                  <a:lnTo>
                    <a:pt x="217565" y="42283"/>
                  </a:lnTo>
                  <a:lnTo>
                    <a:pt x="217374" y="40844"/>
                  </a:lnTo>
                  <a:lnTo>
                    <a:pt x="217126" y="38938"/>
                  </a:lnTo>
                  <a:lnTo>
                    <a:pt x="217742" y="38583"/>
                  </a:lnTo>
                  <a:lnTo>
                    <a:pt x="219719" y="40844"/>
                  </a:lnTo>
                  <a:lnTo>
                    <a:pt x="223630" y="40844"/>
                  </a:lnTo>
                  <a:lnTo>
                    <a:pt x="224694" y="39022"/>
                  </a:lnTo>
                  <a:lnTo>
                    <a:pt x="221881" y="34799"/>
                  </a:lnTo>
                  <a:lnTo>
                    <a:pt x="218301" y="31269"/>
                  </a:lnTo>
                  <a:lnTo>
                    <a:pt x="209289" y="31453"/>
                  </a:lnTo>
                  <a:lnTo>
                    <a:pt x="203301" y="31801"/>
                  </a:lnTo>
                  <a:lnTo>
                    <a:pt x="202592" y="30221"/>
                  </a:lnTo>
                  <a:lnTo>
                    <a:pt x="200920" y="28988"/>
                  </a:lnTo>
                  <a:lnTo>
                    <a:pt x="200920" y="27139"/>
                  </a:lnTo>
                  <a:lnTo>
                    <a:pt x="199424" y="27053"/>
                  </a:lnTo>
                  <a:lnTo>
                    <a:pt x="199404" y="26352"/>
                  </a:lnTo>
                  <a:lnTo>
                    <a:pt x="199340" y="24495"/>
                  </a:lnTo>
                  <a:lnTo>
                    <a:pt x="197930" y="23532"/>
                  </a:lnTo>
                  <a:lnTo>
                    <a:pt x="197752" y="21236"/>
                  </a:lnTo>
                  <a:lnTo>
                    <a:pt x="195549" y="19917"/>
                  </a:lnTo>
                  <a:lnTo>
                    <a:pt x="195025" y="21327"/>
                  </a:lnTo>
                  <a:lnTo>
                    <a:pt x="192474" y="21236"/>
                  </a:lnTo>
                  <a:lnTo>
                    <a:pt x="189916" y="16398"/>
                  </a:lnTo>
                  <a:lnTo>
                    <a:pt x="188683" y="15603"/>
                  </a:lnTo>
                  <a:lnTo>
                    <a:pt x="181994" y="15341"/>
                  </a:lnTo>
                  <a:lnTo>
                    <a:pt x="181292" y="16658"/>
                  </a:lnTo>
                  <a:lnTo>
                    <a:pt x="181463" y="17629"/>
                  </a:lnTo>
                  <a:lnTo>
                    <a:pt x="178997" y="20273"/>
                  </a:lnTo>
                  <a:lnTo>
                    <a:pt x="177155" y="20449"/>
                  </a:lnTo>
                  <a:lnTo>
                    <a:pt x="175652" y="22823"/>
                  </a:lnTo>
                  <a:lnTo>
                    <a:pt x="169495" y="21852"/>
                  </a:lnTo>
                  <a:lnTo>
                    <a:pt x="166674" y="22739"/>
                  </a:lnTo>
                  <a:lnTo>
                    <a:pt x="163067" y="21506"/>
                  </a:lnTo>
                  <a:lnTo>
                    <a:pt x="162005" y="19741"/>
                  </a:lnTo>
                  <a:lnTo>
                    <a:pt x="158313" y="18509"/>
                  </a:lnTo>
                  <a:lnTo>
                    <a:pt x="156903" y="20096"/>
                  </a:lnTo>
                  <a:lnTo>
                    <a:pt x="151971" y="18331"/>
                  </a:lnTo>
                  <a:lnTo>
                    <a:pt x="151971" y="15425"/>
                  </a:lnTo>
                  <a:lnTo>
                    <a:pt x="149590" y="14022"/>
                  </a:lnTo>
                  <a:lnTo>
                    <a:pt x="149590" y="16312"/>
                  </a:lnTo>
                  <a:lnTo>
                    <a:pt x="141093" y="16886"/>
                  </a:lnTo>
                  <a:lnTo>
                    <a:pt x="137969" y="17099"/>
                  </a:lnTo>
                  <a:lnTo>
                    <a:pt x="117726" y="16212"/>
                  </a:lnTo>
                  <a:lnTo>
                    <a:pt x="115791" y="16128"/>
                  </a:lnTo>
                  <a:lnTo>
                    <a:pt x="113169" y="16008"/>
                  </a:lnTo>
                  <a:lnTo>
                    <a:pt x="84655" y="12556"/>
                  </a:lnTo>
                  <a:lnTo>
                    <a:pt x="79042" y="11885"/>
                  </a:lnTo>
                  <a:lnTo>
                    <a:pt x="78540" y="11821"/>
                  </a:lnTo>
                  <a:lnTo>
                    <a:pt x="62539" y="9247"/>
                  </a:lnTo>
                  <a:lnTo>
                    <a:pt x="55560" y="8121"/>
                  </a:lnTo>
                  <a:lnTo>
                    <a:pt x="54979" y="7994"/>
                  </a:lnTo>
                  <a:lnTo>
                    <a:pt x="50366" y="6974"/>
                  </a:lnTo>
                  <a:lnTo>
                    <a:pt x="36889" y="3367"/>
                  </a:lnTo>
                  <a:lnTo>
                    <a:pt x="2597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1"/>
            <p:cNvSpPr/>
            <p:nvPr/>
          </p:nvSpPr>
          <p:spPr>
            <a:xfrm>
              <a:off x="1276275" y="820075"/>
              <a:ext cx="281325" cy="1162475"/>
            </a:xfrm>
            <a:custGeom>
              <a:rect b="b" l="l" r="r" t="t"/>
              <a:pathLst>
                <a:path extrusionOk="0" fill="none" h="46499" w="11253">
                  <a:moveTo>
                    <a:pt x="11252" y="0"/>
                  </a:moveTo>
                  <a:cubicBezTo>
                    <a:pt x="11252" y="0"/>
                    <a:pt x="7201" y="10051"/>
                    <a:pt x="7951" y="11100"/>
                  </a:cubicBezTo>
                  <a:cubicBezTo>
                    <a:pt x="8702" y="12149"/>
                    <a:pt x="7201" y="17400"/>
                    <a:pt x="7201" y="17400"/>
                  </a:cubicBezTo>
                  <a:lnTo>
                    <a:pt x="6452" y="19650"/>
                  </a:lnTo>
                  <a:cubicBezTo>
                    <a:pt x="6452" y="19650"/>
                    <a:pt x="8102" y="22049"/>
                    <a:pt x="7951" y="23100"/>
                  </a:cubicBezTo>
                  <a:cubicBezTo>
                    <a:pt x="7802" y="24149"/>
                    <a:pt x="5401" y="26399"/>
                    <a:pt x="5552" y="26999"/>
                  </a:cubicBezTo>
                  <a:cubicBezTo>
                    <a:pt x="5701" y="27600"/>
                    <a:pt x="2551" y="29549"/>
                    <a:pt x="2852" y="30300"/>
                  </a:cubicBezTo>
                  <a:cubicBezTo>
                    <a:pt x="3151" y="31048"/>
                    <a:pt x="3901" y="31349"/>
                    <a:pt x="3451" y="32550"/>
                  </a:cubicBezTo>
                  <a:cubicBezTo>
                    <a:pt x="3001" y="33748"/>
                    <a:pt x="1" y="46499"/>
                    <a:pt x="1" y="4649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582600" y="1045050"/>
              <a:ext cx="854975" cy="266225"/>
            </a:xfrm>
            <a:custGeom>
              <a:rect b="b" l="l" r="r" t="t"/>
              <a:pathLst>
                <a:path extrusionOk="0" fill="none" h="10649" w="34199">
                  <a:moveTo>
                    <a:pt x="1" y="152"/>
                  </a:moveTo>
                  <a:cubicBezTo>
                    <a:pt x="1" y="152"/>
                    <a:pt x="3601" y="1"/>
                    <a:pt x="4200" y="301"/>
                  </a:cubicBezTo>
                  <a:cubicBezTo>
                    <a:pt x="4801" y="600"/>
                    <a:pt x="4799" y="1801"/>
                    <a:pt x="4799" y="1801"/>
                  </a:cubicBezTo>
                  <a:cubicBezTo>
                    <a:pt x="4799" y="1801"/>
                    <a:pt x="6300" y="1201"/>
                    <a:pt x="6750" y="1502"/>
                  </a:cubicBezTo>
                  <a:cubicBezTo>
                    <a:pt x="7200" y="1801"/>
                    <a:pt x="7350" y="3600"/>
                    <a:pt x="7350" y="3600"/>
                  </a:cubicBezTo>
                  <a:cubicBezTo>
                    <a:pt x="7350" y="3600"/>
                    <a:pt x="7350" y="4801"/>
                    <a:pt x="6900" y="5400"/>
                  </a:cubicBezTo>
                  <a:cubicBezTo>
                    <a:pt x="6450" y="5998"/>
                    <a:pt x="7350" y="6750"/>
                    <a:pt x="7949" y="6900"/>
                  </a:cubicBezTo>
                  <a:cubicBezTo>
                    <a:pt x="8550" y="7049"/>
                    <a:pt x="9749" y="6300"/>
                    <a:pt x="10350" y="6450"/>
                  </a:cubicBezTo>
                  <a:cubicBezTo>
                    <a:pt x="10951" y="6599"/>
                    <a:pt x="13349" y="7800"/>
                    <a:pt x="13349" y="7800"/>
                  </a:cubicBezTo>
                  <a:lnTo>
                    <a:pt x="16050" y="8100"/>
                  </a:lnTo>
                  <a:lnTo>
                    <a:pt x="18450" y="7650"/>
                  </a:lnTo>
                  <a:lnTo>
                    <a:pt x="19800" y="8700"/>
                  </a:lnTo>
                  <a:lnTo>
                    <a:pt x="23549" y="8399"/>
                  </a:lnTo>
                  <a:cubicBezTo>
                    <a:pt x="23549" y="8399"/>
                    <a:pt x="26249" y="8399"/>
                    <a:pt x="28499" y="9150"/>
                  </a:cubicBezTo>
                  <a:cubicBezTo>
                    <a:pt x="30748" y="9900"/>
                    <a:pt x="34199" y="10649"/>
                    <a:pt x="34199" y="1064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1621275" y="846350"/>
              <a:ext cx="453750" cy="866175"/>
            </a:xfrm>
            <a:custGeom>
              <a:rect b="b" l="l" r="r" t="t"/>
              <a:pathLst>
                <a:path extrusionOk="0" fill="none" h="34647" w="18150">
                  <a:moveTo>
                    <a:pt x="1651" y="0"/>
                  </a:moveTo>
                  <a:lnTo>
                    <a:pt x="1" y="6149"/>
                  </a:lnTo>
                  <a:lnTo>
                    <a:pt x="901" y="8849"/>
                  </a:lnTo>
                  <a:lnTo>
                    <a:pt x="150" y="10199"/>
                  </a:lnTo>
                  <a:cubicBezTo>
                    <a:pt x="150" y="10199"/>
                    <a:pt x="901" y="11847"/>
                    <a:pt x="2101" y="12448"/>
                  </a:cubicBezTo>
                  <a:cubicBezTo>
                    <a:pt x="3300" y="13048"/>
                    <a:pt x="2701" y="16797"/>
                    <a:pt x="3601" y="17098"/>
                  </a:cubicBezTo>
                  <a:cubicBezTo>
                    <a:pt x="3601" y="17098"/>
                    <a:pt x="6151" y="16648"/>
                    <a:pt x="6151" y="17098"/>
                  </a:cubicBezTo>
                  <a:cubicBezTo>
                    <a:pt x="6151" y="17548"/>
                    <a:pt x="3901" y="21147"/>
                    <a:pt x="3901" y="21147"/>
                  </a:cubicBezTo>
                  <a:cubicBezTo>
                    <a:pt x="3901" y="21147"/>
                    <a:pt x="3901" y="22348"/>
                    <a:pt x="3451" y="22947"/>
                  </a:cubicBezTo>
                  <a:cubicBezTo>
                    <a:pt x="3001" y="23545"/>
                    <a:pt x="3601" y="23696"/>
                    <a:pt x="4051" y="23997"/>
                  </a:cubicBezTo>
                  <a:cubicBezTo>
                    <a:pt x="4501" y="24295"/>
                    <a:pt x="6601" y="23397"/>
                    <a:pt x="6452" y="24297"/>
                  </a:cubicBezTo>
                  <a:cubicBezTo>
                    <a:pt x="6300" y="25197"/>
                    <a:pt x="6750" y="26848"/>
                    <a:pt x="6750" y="26848"/>
                  </a:cubicBezTo>
                  <a:lnTo>
                    <a:pt x="8102" y="29547"/>
                  </a:lnTo>
                  <a:lnTo>
                    <a:pt x="7501" y="31196"/>
                  </a:lnTo>
                  <a:cubicBezTo>
                    <a:pt x="7501" y="31196"/>
                    <a:pt x="8552" y="31347"/>
                    <a:pt x="8552" y="31797"/>
                  </a:cubicBezTo>
                  <a:cubicBezTo>
                    <a:pt x="8552" y="32247"/>
                    <a:pt x="8401" y="32697"/>
                    <a:pt x="9002" y="33147"/>
                  </a:cubicBezTo>
                  <a:cubicBezTo>
                    <a:pt x="9601" y="33597"/>
                    <a:pt x="10951" y="33747"/>
                    <a:pt x="10951" y="33747"/>
                  </a:cubicBezTo>
                  <a:cubicBezTo>
                    <a:pt x="10951" y="33747"/>
                    <a:pt x="13201" y="33747"/>
                    <a:pt x="13801" y="33896"/>
                  </a:cubicBezTo>
                  <a:cubicBezTo>
                    <a:pt x="14402" y="34045"/>
                    <a:pt x="15601" y="33896"/>
                    <a:pt x="15601" y="33896"/>
                  </a:cubicBezTo>
                  <a:cubicBezTo>
                    <a:pt x="15601" y="33896"/>
                    <a:pt x="16799" y="32546"/>
                    <a:pt x="17249" y="32996"/>
                  </a:cubicBezTo>
                  <a:cubicBezTo>
                    <a:pt x="17699" y="33446"/>
                    <a:pt x="18149" y="34647"/>
                    <a:pt x="18149" y="3464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353850" y="1731275"/>
              <a:ext cx="1653675" cy="393750"/>
            </a:xfrm>
            <a:custGeom>
              <a:rect b="b" l="l" r="r" t="t"/>
              <a:pathLst>
                <a:path extrusionOk="0" fill="none" h="15750" w="66147">
                  <a:moveTo>
                    <a:pt x="0" y="0"/>
                  </a:moveTo>
                  <a:cubicBezTo>
                    <a:pt x="0" y="0"/>
                    <a:pt x="47247" y="14399"/>
                    <a:pt x="66146" y="1574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2877475" y="1030075"/>
              <a:ext cx="120000" cy="1387425"/>
            </a:xfrm>
            <a:custGeom>
              <a:rect b="b" l="l" r="r" t="t"/>
              <a:pathLst>
                <a:path extrusionOk="0" fill="none" h="55497" w="4800">
                  <a:moveTo>
                    <a:pt x="4799" y="0"/>
                  </a:moveTo>
                  <a:cubicBezTo>
                    <a:pt x="4799" y="0"/>
                    <a:pt x="299" y="47098"/>
                    <a:pt x="1" y="5549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1482975" y="1633800"/>
              <a:ext cx="1651475" cy="1482250"/>
            </a:xfrm>
            <a:custGeom>
              <a:rect b="b" l="l" r="r" t="t"/>
              <a:pathLst>
                <a:path extrusionOk="0" fill="none" h="59290" w="66059">
                  <a:moveTo>
                    <a:pt x="58180" y="3300"/>
                  </a:moveTo>
                  <a:cubicBezTo>
                    <a:pt x="56230" y="4050"/>
                    <a:pt x="42130" y="2099"/>
                    <a:pt x="39731" y="2099"/>
                  </a:cubicBezTo>
                  <a:cubicBezTo>
                    <a:pt x="37332" y="2099"/>
                    <a:pt x="24282" y="1"/>
                    <a:pt x="24282" y="1"/>
                  </a:cubicBezTo>
                  <a:cubicBezTo>
                    <a:pt x="23681" y="4500"/>
                    <a:pt x="19482" y="26549"/>
                    <a:pt x="19482" y="26549"/>
                  </a:cubicBezTo>
                  <a:cubicBezTo>
                    <a:pt x="19482" y="26549"/>
                    <a:pt x="50417" y="31810"/>
                    <a:pt x="65953" y="32022"/>
                  </a:cubicBezTo>
                  <a:cubicBezTo>
                    <a:pt x="65953" y="32022"/>
                    <a:pt x="66059" y="56542"/>
                    <a:pt x="64791" y="59290"/>
                  </a:cubicBezTo>
                  <a:cubicBezTo>
                    <a:pt x="64791" y="59290"/>
                    <a:pt x="8140" y="54852"/>
                    <a:pt x="0" y="5125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2935868" y="2093389"/>
              <a:ext cx="948700" cy="52525"/>
            </a:xfrm>
            <a:custGeom>
              <a:rect b="b" l="l" r="r" t="t"/>
              <a:pathLst>
                <a:path extrusionOk="0" fill="none" h="2101" w="37948">
                  <a:moveTo>
                    <a:pt x="0" y="0"/>
                  </a:moveTo>
                  <a:cubicBezTo>
                    <a:pt x="0" y="0"/>
                    <a:pt x="27298" y="2101"/>
                    <a:pt x="37948" y="90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1"/>
            <p:cNvSpPr/>
            <p:nvPr/>
          </p:nvSpPr>
          <p:spPr>
            <a:xfrm>
              <a:off x="3743675" y="1075075"/>
              <a:ext cx="581200" cy="3329825"/>
            </a:xfrm>
            <a:custGeom>
              <a:rect b="b" l="l" r="r" t="t"/>
              <a:pathLst>
                <a:path extrusionOk="0" fill="none" h="133193" w="23248">
                  <a:moveTo>
                    <a:pt x="150" y="0"/>
                  </a:moveTo>
                  <a:cubicBezTo>
                    <a:pt x="150" y="0"/>
                    <a:pt x="1199" y="2250"/>
                    <a:pt x="900" y="3001"/>
                  </a:cubicBezTo>
                  <a:cubicBezTo>
                    <a:pt x="600" y="3749"/>
                    <a:pt x="1" y="7050"/>
                    <a:pt x="1199" y="8100"/>
                  </a:cubicBezTo>
                  <a:cubicBezTo>
                    <a:pt x="2400" y="9149"/>
                    <a:pt x="2549" y="11100"/>
                    <a:pt x="2700" y="12299"/>
                  </a:cubicBezTo>
                  <a:cubicBezTo>
                    <a:pt x="2850" y="13499"/>
                    <a:pt x="2400" y="15600"/>
                    <a:pt x="2700" y="16500"/>
                  </a:cubicBezTo>
                  <a:cubicBezTo>
                    <a:pt x="3001" y="17400"/>
                    <a:pt x="4200" y="20100"/>
                    <a:pt x="4200" y="21000"/>
                  </a:cubicBezTo>
                  <a:cubicBezTo>
                    <a:pt x="4200" y="21900"/>
                    <a:pt x="2549" y="24299"/>
                    <a:pt x="2549" y="24299"/>
                  </a:cubicBezTo>
                  <a:lnTo>
                    <a:pt x="4050" y="25199"/>
                  </a:lnTo>
                  <a:cubicBezTo>
                    <a:pt x="4050" y="25199"/>
                    <a:pt x="4950" y="35998"/>
                    <a:pt x="4799" y="37497"/>
                  </a:cubicBezTo>
                  <a:cubicBezTo>
                    <a:pt x="4650" y="38999"/>
                    <a:pt x="3899" y="41547"/>
                    <a:pt x="4500" y="42748"/>
                  </a:cubicBezTo>
                  <a:cubicBezTo>
                    <a:pt x="5100" y="43946"/>
                    <a:pt x="4650" y="46497"/>
                    <a:pt x="5249" y="47397"/>
                  </a:cubicBezTo>
                  <a:cubicBezTo>
                    <a:pt x="5850" y="48297"/>
                    <a:pt x="6900" y="50696"/>
                    <a:pt x="7200" y="51598"/>
                  </a:cubicBezTo>
                  <a:cubicBezTo>
                    <a:pt x="7501" y="52498"/>
                    <a:pt x="6750" y="56846"/>
                    <a:pt x="8100" y="58047"/>
                  </a:cubicBezTo>
                  <a:cubicBezTo>
                    <a:pt x="9450" y="59247"/>
                    <a:pt x="10199" y="61197"/>
                    <a:pt x="10651" y="61497"/>
                  </a:cubicBezTo>
                  <a:cubicBezTo>
                    <a:pt x="11100" y="61796"/>
                    <a:pt x="10949" y="62997"/>
                    <a:pt x="12449" y="62847"/>
                  </a:cubicBezTo>
                  <a:cubicBezTo>
                    <a:pt x="13948" y="62696"/>
                    <a:pt x="14248" y="62847"/>
                    <a:pt x="13500" y="63447"/>
                  </a:cubicBezTo>
                  <a:cubicBezTo>
                    <a:pt x="12749" y="64046"/>
                    <a:pt x="11099" y="64496"/>
                    <a:pt x="11549" y="64946"/>
                  </a:cubicBezTo>
                  <a:cubicBezTo>
                    <a:pt x="11999" y="65396"/>
                    <a:pt x="11999" y="65097"/>
                    <a:pt x="12598" y="65696"/>
                  </a:cubicBezTo>
                  <a:cubicBezTo>
                    <a:pt x="13199" y="66296"/>
                    <a:pt x="13500" y="67646"/>
                    <a:pt x="13500" y="67646"/>
                  </a:cubicBezTo>
                  <a:cubicBezTo>
                    <a:pt x="14248" y="67646"/>
                    <a:pt x="14999" y="68396"/>
                    <a:pt x="14999" y="68396"/>
                  </a:cubicBezTo>
                  <a:cubicBezTo>
                    <a:pt x="14999" y="68396"/>
                    <a:pt x="14549" y="72896"/>
                    <a:pt x="14848" y="73647"/>
                  </a:cubicBezTo>
                  <a:cubicBezTo>
                    <a:pt x="15148" y="74395"/>
                    <a:pt x="14848" y="81595"/>
                    <a:pt x="15298" y="82196"/>
                  </a:cubicBezTo>
                  <a:cubicBezTo>
                    <a:pt x="15748" y="82795"/>
                    <a:pt x="14698" y="85645"/>
                    <a:pt x="15449" y="86845"/>
                  </a:cubicBezTo>
                  <a:cubicBezTo>
                    <a:pt x="16198" y="88046"/>
                    <a:pt x="15899" y="91944"/>
                    <a:pt x="15899" y="91944"/>
                  </a:cubicBezTo>
                  <a:cubicBezTo>
                    <a:pt x="16948" y="93595"/>
                    <a:pt x="15899" y="100643"/>
                    <a:pt x="16648" y="103194"/>
                  </a:cubicBezTo>
                  <a:cubicBezTo>
                    <a:pt x="17398" y="105744"/>
                    <a:pt x="16498" y="105593"/>
                    <a:pt x="16498" y="105593"/>
                  </a:cubicBezTo>
                  <a:lnTo>
                    <a:pt x="18898" y="105894"/>
                  </a:lnTo>
                  <a:cubicBezTo>
                    <a:pt x="18898" y="105894"/>
                    <a:pt x="18599" y="114142"/>
                    <a:pt x="19799" y="116094"/>
                  </a:cubicBezTo>
                  <a:cubicBezTo>
                    <a:pt x="21000" y="118043"/>
                    <a:pt x="21149" y="118343"/>
                    <a:pt x="21299" y="119243"/>
                  </a:cubicBezTo>
                  <a:cubicBezTo>
                    <a:pt x="21448" y="120143"/>
                    <a:pt x="22348" y="120743"/>
                    <a:pt x="22649" y="121493"/>
                  </a:cubicBezTo>
                  <a:cubicBezTo>
                    <a:pt x="22949" y="122244"/>
                    <a:pt x="23248" y="124193"/>
                    <a:pt x="22649" y="124942"/>
                  </a:cubicBezTo>
                  <a:cubicBezTo>
                    <a:pt x="22049" y="125692"/>
                    <a:pt x="20998" y="127042"/>
                    <a:pt x="21448" y="127793"/>
                  </a:cubicBezTo>
                  <a:cubicBezTo>
                    <a:pt x="21898" y="128543"/>
                    <a:pt x="22499" y="130192"/>
                    <a:pt x="21898" y="130791"/>
                  </a:cubicBezTo>
                  <a:cubicBezTo>
                    <a:pt x="21299" y="131393"/>
                    <a:pt x="21448" y="133193"/>
                    <a:pt x="21448" y="13319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1"/>
            <p:cNvSpPr/>
            <p:nvPr/>
          </p:nvSpPr>
          <p:spPr>
            <a:xfrm>
              <a:off x="4272400" y="1210050"/>
              <a:ext cx="648700" cy="3048600"/>
            </a:xfrm>
            <a:custGeom>
              <a:rect b="b" l="l" r="r" t="t"/>
              <a:pathLst>
                <a:path extrusionOk="0" fill="none" h="121944" w="25948">
                  <a:moveTo>
                    <a:pt x="14399" y="1"/>
                  </a:moveTo>
                  <a:cubicBezTo>
                    <a:pt x="14399" y="1"/>
                    <a:pt x="4349" y="7501"/>
                    <a:pt x="3600" y="8401"/>
                  </a:cubicBezTo>
                  <a:cubicBezTo>
                    <a:pt x="2850" y="9301"/>
                    <a:pt x="3600" y="11850"/>
                    <a:pt x="3600" y="11850"/>
                  </a:cubicBezTo>
                  <a:cubicBezTo>
                    <a:pt x="3600" y="11850"/>
                    <a:pt x="0" y="15899"/>
                    <a:pt x="299" y="16951"/>
                  </a:cubicBezTo>
                  <a:cubicBezTo>
                    <a:pt x="600" y="18000"/>
                    <a:pt x="900" y="18599"/>
                    <a:pt x="900" y="20100"/>
                  </a:cubicBezTo>
                  <a:cubicBezTo>
                    <a:pt x="900" y="21600"/>
                    <a:pt x="900" y="23400"/>
                    <a:pt x="2099" y="23850"/>
                  </a:cubicBezTo>
                  <a:cubicBezTo>
                    <a:pt x="3300" y="24299"/>
                    <a:pt x="4799" y="24449"/>
                    <a:pt x="5999" y="25648"/>
                  </a:cubicBezTo>
                  <a:cubicBezTo>
                    <a:pt x="7200" y="26846"/>
                    <a:pt x="7049" y="27447"/>
                    <a:pt x="8249" y="28049"/>
                  </a:cubicBezTo>
                  <a:cubicBezTo>
                    <a:pt x="9450" y="28650"/>
                    <a:pt x="9450" y="30599"/>
                    <a:pt x="9450" y="31198"/>
                  </a:cubicBezTo>
                  <a:cubicBezTo>
                    <a:pt x="9450" y="31798"/>
                    <a:pt x="10499" y="33448"/>
                    <a:pt x="10499" y="33448"/>
                  </a:cubicBezTo>
                  <a:lnTo>
                    <a:pt x="10199" y="35246"/>
                  </a:lnTo>
                  <a:lnTo>
                    <a:pt x="10648" y="36899"/>
                  </a:lnTo>
                  <a:lnTo>
                    <a:pt x="12148" y="36899"/>
                  </a:lnTo>
                  <a:lnTo>
                    <a:pt x="14099" y="38549"/>
                  </a:lnTo>
                  <a:cubicBezTo>
                    <a:pt x="14099" y="38549"/>
                    <a:pt x="14999" y="39298"/>
                    <a:pt x="15298" y="40198"/>
                  </a:cubicBezTo>
                  <a:cubicBezTo>
                    <a:pt x="15598" y="41098"/>
                    <a:pt x="16349" y="42298"/>
                    <a:pt x="15449" y="43049"/>
                  </a:cubicBezTo>
                  <a:cubicBezTo>
                    <a:pt x="14549" y="43798"/>
                    <a:pt x="16498" y="44098"/>
                    <a:pt x="14549" y="45148"/>
                  </a:cubicBezTo>
                  <a:cubicBezTo>
                    <a:pt x="12598" y="46199"/>
                    <a:pt x="11998" y="45598"/>
                    <a:pt x="11849" y="46199"/>
                  </a:cubicBezTo>
                  <a:cubicBezTo>
                    <a:pt x="11700" y="46798"/>
                    <a:pt x="11849" y="49498"/>
                    <a:pt x="11849" y="49498"/>
                  </a:cubicBezTo>
                  <a:lnTo>
                    <a:pt x="9749" y="51296"/>
                  </a:lnTo>
                  <a:cubicBezTo>
                    <a:pt x="9749" y="51296"/>
                    <a:pt x="8699" y="56397"/>
                    <a:pt x="10199" y="57446"/>
                  </a:cubicBezTo>
                  <a:cubicBezTo>
                    <a:pt x="11698" y="58496"/>
                    <a:pt x="14549" y="59396"/>
                    <a:pt x="15148" y="60596"/>
                  </a:cubicBezTo>
                  <a:cubicBezTo>
                    <a:pt x="15749" y="61797"/>
                    <a:pt x="15748" y="64196"/>
                    <a:pt x="16648" y="65096"/>
                  </a:cubicBezTo>
                  <a:cubicBezTo>
                    <a:pt x="17547" y="65996"/>
                    <a:pt x="17699" y="67796"/>
                    <a:pt x="17699" y="67796"/>
                  </a:cubicBezTo>
                  <a:cubicBezTo>
                    <a:pt x="17699" y="67796"/>
                    <a:pt x="18748" y="69745"/>
                    <a:pt x="20249" y="69896"/>
                  </a:cubicBezTo>
                  <a:cubicBezTo>
                    <a:pt x="21748" y="70046"/>
                    <a:pt x="22047" y="71396"/>
                    <a:pt x="22047" y="71995"/>
                  </a:cubicBezTo>
                  <a:cubicBezTo>
                    <a:pt x="22047" y="72596"/>
                    <a:pt x="19949" y="73345"/>
                    <a:pt x="21597" y="74245"/>
                  </a:cubicBezTo>
                  <a:cubicBezTo>
                    <a:pt x="23248" y="75145"/>
                    <a:pt x="23847" y="75746"/>
                    <a:pt x="23847" y="75746"/>
                  </a:cubicBezTo>
                  <a:lnTo>
                    <a:pt x="23998" y="77096"/>
                  </a:lnTo>
                  <a:lnTo>
                    <a:pt x="23098" y="78295"/>
                  </a:lnTo>
                  <a:cubicBezTo>
                    <a:pt x="23098" y="78295"/>
                    <a:pt x="20399" y="78446"/>
                    <a:pt x="20849" y="79195"/>
                  </a:cubicBezTo>
                  <a:cubicBezTo>
                    <a:pt x="21125" y="79654"/>
                    <a:pt x="21481" y="80060"/>
                    <a:pt x="21898" y="80395"/>
                  </a:cubicBezTo>
                  <a:lnTo>
                    <a:pt x="22047" y="82794"/>
                  </a:lnTo>
                  <a:cubicBezTo>
                    <a:pt x="22047" y="82794"/>
                    <a:pt x="22047" y="83095"/>
                    <a:pt x="21898" y="83845"/>
                  </a:cubicBezTo>
                  <a:cubicBezTo>
                    <a:pt x="21748" y="84594"/>
                    <a:pt x="20399" y="85195"/>
                    <a:pt x="20098" y="85795"/>
                  </a:cubicBezTo>
                  <a:cubicBezTo>
                    <a:pt x="19799" y="86394"/>
                    <a:pt x="19349" y="89395"/>
                    <a:pt x="18748" y="89994"/>
                  </a:cubicBezTo>
                  <a:cubicBezTo>
                    <a:pt x="18149" y="90595"/>
                    <a:pt x="18449" y="90894"/>
                    <a:pt x="17699" y="91495"/>
                  </a:cubicBezTo>
                  <a:cubicBezTo>
                    <a:pt x="16948" y="92094"/>
                    <a:pt x="15148" y="94645"/>
                    <a:pt x="15749" y="95244"/>
                  </a:cubicBezTo>
                  <a:cubicBezTo>
                    <a:pt x="16349" y="95844"/>
                    <a:pt x="14698" y="96744"/>
                    <a:pt x="14698" y="96744"/>
                  </a:cubicBezTo>
                  <a:cubicBezTo>
                    <a:pt x="14698" y="96744"/>
                    <a:pt x="13050" y="97643"/>
                    <a:pt x="14248" y="99744"/>
                  </a:cubicBezTo>
                  <a:cubicBezTo>
                    <a:pt x="15449" y="101844"/>
                    <a:pt x="13798" y="103194"/>
                    <a:pt x="14549" y="103794"/>
                  </a:cubicBezTo>
                  <a:cubicBezTo>
                    <a:pt x="15299" y="104393"/>
                    <a:pt x="15299" y="105293"/>
                    <a:pt x="15299" y="105293"/>
                  </a:cubicBezTo>
                  <a:lnTo>
                    <a:pt x="16498" y="107393"/>
                  </a:lnTo>
                  <a:cubicBezTo>
                    <a:pt x="16498" y="107393"/>
                    <a:pt x="14973" y="108310"/>
                    <a:pt x="15299" y="108743"/>
                  </a:cubicBezTo>
                  <a:cubicBezTo>
                    <a:pt x="15299" y="108743"/>
                    <a:pt x="12749" y="113994"/>
                    <a:pt x="13348" y="115794"/>
                  </a:cubicBezTo>
                  <a:cubicBezTo>
                    <a:pt x="13950" y="117594"/>
                    <a:pt x="14698" y="117743"/>
                    <a:pt x="14698" y="117743"/>
                  </a:cubicBezTo>
                  <a:lnTo>
                    <a:pt x="22949" y="116244"/>
                  </a:lnTo>
                  <a:lnTo>
                    <a:pt x="23849" y="118794"/>
                  </a:lnTo>
                  <a:cubicBezTo>
                    <a:pt x="23849" y="118794"/>
                    <a:pt x="23548" y="120745"/>
                    <a:pt x="24448" y="121193"/>
                  </a:cubicBezTo>
                  <a:lnTo>
                    <a:pt x="25948" y="121944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1"/>
            <p:cNvSpPr/>
            <p:nvPr/>
          </p:nvSpPr>
          <p:spPr>
            <a:xfrm>
              <a:off x="747575" y="1892500"/>
              <a:ext cx="592500" cy="1346200"/>
            </a:xfrm>
            <a:custGeom>
              <a:rect b="b" l="l" r="r" t="t"/>
              <a:pathLst>
                <a:path extrusionOk="0" fill="none" h="53848" w="23700">
                  <a:moveTo>
                    <a:pt x="23699" y="53848"/>
                  </a:moveTo>
                  <a:cubicBezTo>
                    <a:pt x="22049" y="52348"/>
                    <a:pt x="2101" y="21300"/>
                    <a:pt x="1051" y="20701"/>
                  </a:cubicBezTo>
                  <a:cubicBezTo>
                    <a:pt x="0" y="20100"/>
                    <a:pt x="6150" y="0"/>
                    <a:pt x="6150" y="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1"/>
            <p:cNvSpPr/>
            <p:nvPr/>
          </p:nvSpPr>
          <p:spPr>
            <a:xfrm>
              <a:off x="1222175" y="2080000"/>
              <a:ext cx="410375" cy="1540775"/>
            </a:xfrm>
            <a:custGeom>
              <a:rect b="b" l="l" r="r" t="t"/>
              <a:pathLst>
                <a:path extrusionOk="0" fill="none" h="61631" w="16415">
                  <a:moveTo>
                    <a:pt x="16415" y="0"/>
                  </a:moveTo>
                  <a:cubicBezTo>
                    <a:pt x="16415" y="0"/>
                    <a:pt x="9516" y="38847"/>
                    <a:pt x="8765" y="40048"/>
                  </a:cubicBezTo>
                  <a:cubicBezTo>
                    <a:pt x="8016" y="41249"/>
                    <a:pt x="7565" y="40197"/>
                    <a:pt x="7565" y="40197"/>
                  </a:cubicBezTo>
                  <a:lnTo>
                    <a:pt x="5615" y="38698"/>
                  </a:lnTo>
                  <a:cubicBezTo>
                    <a:pt x="4865" y="39598"/>
                    <a:pt x="4938" y="41126"/>
                    <a:pt x="5043" y="41866"/>
                  </a:cubicBezTo>
                  <a:cubicBezTo>
                    <a:pt x="5149" y="42606"/>
                    <a:pt x="5466" y="44296"/>
                    <a:pt x="5466" y="44719"/>
                  </a:cubicBezTo>
                  <a:cubicBezTo>
                    <a:pt x="5466" y="45142"/>
                    <a:pt x="3774" y="47149"/>
                    <a:pt x="4198" y="47468"/>
                  </a:cubicBezTo>
                  <a:cubicBezTo>
                    <a:pt x="4621" y="47785"/>
                    <a:pt x="4938" y="48842"/>
                    <a:pt x="5149" y="49264"/>
                  </a:cubicBezTo>
                  <a:lnTo>
                    <a:pt x="6206" y="51377"/>
                  </a:lnTo>
                  <a:cubicBezTo>
                    <a:pt x="6523" y="52011"/>
                    <a:pt x="6206" y="52962"/>
                    <a:pt x="5360" y="52751"/>
                  </a:cubicBezTo>
                  <a:cubicBezTo>
                    <a:pt x="4515" y="52540"/>
                    <a:pt x="3774" y="53174"/>
                    <a:pt x="3774" y="53174"/>
                  </a:cubicBezTo>
                  <a:cubicBezTo>
                    <a:pt x="3774" y="53174"/>
                    <a:pt x="2611" y="55923"/>
                    <a:pt x="3034" y="56557"/>
                  </a:cubicBezTo>
                  <a:cubicBezTo>
                    <a:pt x="3458" y="57191"/>
                    <a:pt x="2400" y="57191"/>
                    <a:pt x="2400" y="57930"/>
                  </a:cubicBezTo>
                  <a:cubicBezTo>
                    <a:pt x="2400" y="58670"/>
                    <a:pt x="1449" y="59515"/>
                    <a:pt x="2083" y="59834"/>
                  </a:cubicBezTo>
                  <a:cubicBezTo>
                    <a:pt x="2717" y="60151"/>
                    <a:pt x="4198" y="60257"/>
                    <a:pt x="3351" y="60785"/>
                  </a:cubicBezTo>
                  <a:cubicBezTo>
                    <a:pt x="2506" y="61313"/>
                    <a:pt x="1872" y="61630"/>
                    <a:pt x="1238" y="61630"/>
                  </a:cubicBezTo>
                  <a:cubicBezTo>
                    <a:pt x="604" y="61630"/>
                    <a:pt x="1" y="60933"/>
                    <a:pt x="1" y="60933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1"/>
            <p:cNvSpPr/>
            <p:nvPr/>
          </p:nvSpPr>
          <p:spPr>
            <a:xfrm>
              <a:off x="2011500" y="2339225"/>
              <a:ext cx="224550" cy="1685800"/>
            </a:xfrm>
            <a:custGeom>
              <a:rect b="b" l="l" r="r" t="t"/>
              <a:pathLst>
                <a:path extrusionOk="0" fill="none" h="67432" w="8982">
                  <a:moveTo>
                    <a:pt x="8982" y="1"/>
                  </a:moveTo>
                  <a:cubicBezTo>
                    <a:pt x="8982" y="1"/>
                    <a:pt x="1" y="64684"/>
                    <a:pt x="844" y="6743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1"/>
            <p:cNvSpPr/>
            <p:nvPr/>
          </p:nvSpPr>
          <p:spPr>
            <a:xfrm>
              <a:off x="2928350" y="3118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1"/>
            <p:cNvSpPr/>
            <p:nvPr/>
          </p:nvSpPr>
          <p:spPr>
            <a:xfrm>
              <a:off x="2369025" y="3100175"/>
              <a:ext cx="609525" cy="858800"/>
            </a:xfrm>
            <a:custGeom>
              <a:rect b="b" l="l" r="r" t="t"/>
              <a:pathLst>
                <a:path extrusionOk="0" fill="none" h="34352" w="24381">
                  <a:moveTo>
                    <a:pt x="24064" y="1"/>
                  </a:moveTo>
                  <a:cubicBezTo>
                    <a:pt x="24381" y="1"/>
                    <a:pt x="23747" y="4335"/>
                    <a:pt x="23747" y="4335"/>
                  </a:cubicBezTo>
                  <a:cubicBezTo>
                    <a:pt x="23113" y="4863"/>
                    <a:pt x="22056" y="31391"/>
                    <a:pt x="21845" y="34352"/>
                  </a:cubicBezTo>
                  <a:cubicBezTo>
                    <a:pt x="21845" y="34352"/>
                    <a:pt x="1762" y="33084"/>
                    <a:pt x="1022" y="33084"/>
                  </a:cubicBezTo>
                  <a:cubicBezTo>
                    <a:pt x="283" y="33084"/>
                    <a:pt x="0" y="33858"/>
                    <a:pt x="0" y="3385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1"/>
            <p:cNvSpPr/>
            <p:nvPr/>
          </p:nvSpPr>
          <p:spPr>
            <a:xfrm>
              <a:off x="3102725" y="3116025"/>
              <a:ext cx="1023450" cy="43700"/>
            </a:xfrm>
            <a:custGeom>
              <a:rect b="b" l="l" r="r" t="t"/>
              <a:pathLst>
                <a:path extrusionOk="0" fill="none" h="1748" w="40938">
                  <a:moveTo>
                    <a:pt x="1" y="1"/>
                  </a:moveTo>
                  <a:cubicBezTo>
                    <a:pt x="1" y="1"/>
                    <a:pt x="34206" y="1748"/>
                    <a:pt x="40938" y="55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1"/>
            <p:cNvSpPr/>
            <p:nvPr/>
          </p:nvSpPr>
          <p:spPr>
            <a:xfrm>
              <a:off x="2962700" y="3208525"/>
              <a:ext cx="1193500" cy="506425"/>
            </a:xfrm>
            <a:custGeom>
              <a:rect b="b" l="l" r="r" t="t"/>
              <a:pathLst>
                <a:path extrusionOk="0" fill="none" h="20257" w="47740">
                  <a:moveTo>
                    <a:pt x="0" y="1"/>
                  </a:moveTo>
                  <a:cubicBezTo>
                    <a:pt x="0" y="1"/>
                    <a:pt x="14902" y="423"/>
                    <a:pt x="15960" y="529"/>
                  </a:cubicBezTo>
                  <a:lnTo>
                    <a:pt x="16489" y="13740"/>
                  </a:lnTo>
                  <a:lnTo>
                    <a:pt x="17862" y="14904"/>
                  </a:lnTo>
                  <a:lnTo>
                    <a:pt x="20081" y="14480"/>
                  </a:lnTo>
                  <a:lnTo>
                    <a:pt x="21032" y="15750"/>
                  </a:lnTo>
                  <a:lnTo>
                    <a:pt x="23570" y="16912"/>
                  </a:lnTo>
                  <a:lnTo>
                    <a:pt x="25261" y="16912"/>
                  </a:lnTo>
                  <a:lnTo>
                    <a:pt x="26742" y="16595"/>
                  </a:lnTo>
                  <a:lnTo>
                    <a:pt x="28432" y="17757"/>
                  </a:lnTo>
                  <a:lnTo>
                    <a:pt x="28432" y="18497"/>
                  </a:lnTo>
                  <a:lnTo>
                    <a:pt x="30968" y="18074"/>
                  </a:lnTo>
                  <a:lnTo>
                    <a:pt x="32342" y="18603"/>
                  </a:lnTo>
                  <a:lnTo>
                    <a:pt x="33400" y="18497"/>
                  </a:lnTo>
                  <a:lnTo>
                    <a:pt x="34879" y="18286"/>
                  </a:lnTo>
                  <a:lnTo>
                    <a:pt x="36253" y="18603"/>
                  </a:lnTo>
                  <a:lnTo>
                    <a:pt x="37415" y="19342"/>
                  </a:lnTo>
                  <a:lnTo>
                    <a:pt x="39213" y="18708"/>
                  </a:lnTo>
                  <a:lnTo>
                    <a:pt x="41855" y="18708"/>
                  </a:lnTo>
                  <a:lnTo>
                    <a:pt x="43334" y="17863"/>
                  </a:lnTo>
                  <a:lnTo>
                    <a:pt x="44391" y="18286"/>
                  </a:lnTo>
                  <a:cubicBezTo>
                    <a:pt x="44391" y="18286"/>
                    <a:pt x="46752" y="20113"/>
                    <a:pt x="47739" y="2025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1"/>
            <p:cNvSpPr/>
            <p:nvPr/>
          </p:nvSpPr>
          <p:spPr>
            <a:xfrm>
              <a:off x="3126500" y="2611350"/>
              <a:ext cx="883400" cy="39250"/>
            </a:xfrm>
            <a:custGeom>
              <a:rect b="b" l="l" r="r" t="t"/>
              <a:pathLst>
                <a:path extrusionOk="0" fill="none" h="1570" w="35336">
                  <a:moveTo>
                    <a:pt x="1" y="1"/>
                  </a:moveTo>
                  <a:cubicBezTo>
                    <a:pt x="1" y="1"/>
                    <a:pt x="21631" y="1569"/>
                    <a:pt x="35336" y="46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1"/>
            <p:cNvSpPr/>
            <p:nvPr/>
          </p:nvSpPr>
          <p:spPr>
            <a:xfrm>
              <a:off x="3937700" y="2484525"/>
              <a:ext cx="578425" cy="37050"/>
            </a:xfrm>
            <a:custGeom>
              <a:rect b="b" l="l" r="r" t="t"/>
              <a:pathLst>
                <a:path extrusionOk="0" fill="none" h="1482" w="23137">
                  <a:moveTo>
                    <a:pt x="0" y="1270"/>
                  </a:moveTo>
                  <a:cubicBezTo>
                    <a:pt x="0" y="1270"/>
                    <a:pt x="1796" y="1481"/>
                    <a:pt x="4651" y="1481"/>
                  </a:cubicBezTo>
                  <a:cubicBezTo>
                    <a:pt x="7504" y="1481"/>
                    <a:pt x="18285" y="0"/>
                    <a:pt x="19342" y="0"/>
                  </a:cubicBezTo>
                  <a:cubicBezTo>
                    <a:pt x="20400" y="0"/>
                    <a:pt x="21457" y="317"/>
                    <a:pt x="21457" y="317"/>
                  </a:cubicBezTo>
                  <a:lnTo>
                    <a:pt x="23137" y="317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1"/>
            <p:cNvSpPr/>
            <p:nvPr/>
          </p:nvSpPr>
          <p:spPr>
            <a:xfrm>
              <a:off x="3863650" y="1990000"/>
              <a:ext cx="645000" cy="37450"/>
            </a:xfrm>
            <a:custGeom>
              <a:rect b="b" l="l" r="r" t="t"/>
              <a:pathLst>
                <a:path extrusionOk="0" fill="none" h="1498" w="25800">
                  <a:moveTo>
                    <a:pt x="0" y="900"/>
                  </a:moveTo>
                  <a:cubicBezTo>
                    <a:pt x="0" y="900"/>
                    <a:pt x="5500" y="440"/>
                    <a:pt x="7508" y="970"/>
                  </a:cubicBezTo>
                  <a:cubicBezTo>
                    <a:pt x="9515" y="1498"/>
                    <a:pt x="17866" y="758"/>
                    <a:pt x="19451" y="653"/>
                  </a:cubicBezTo>
                  <a:cubicBezTo>
                    <a:pt x="21036" y="547"/>
                    <a:pt x="25800" y="0"/>
                    <a:pt x="25800" y="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1"/>
            <p:cNvSpPr/>
            <p:nvPr/>
          </p:nvSpPr>
          <p:spPr>
            <a:xfrm>
              <a:off x="4357825" y="1409125"/>
              <a:ext cx="694950" cy="1694625"/>
            </a:xfrm>
            <a:custGeom>
              <a:rect b="b" l="l" r="r" t="t"/>
              <a:pathLst>
                <a:path extrusionOk="0" fill="none" h="67785" w="27798">
                  <a:moveTo>
                    <a:pt x="1" y="1797"/>
                  </a:moveTo>
                  <a:cubicBezTo>
                    <a:pt x="1" y="1797"/>
                    <a:pt x="3065" y="1057"/>
                    <a:pt x="3699" y="1057"/>
                  </a:cubicBezTo>
                  <a:cubicBezTo>
                    <a:pt x="4335" y="1057"/>
                    <a:pt x="4124" y="1"/>
                    <a:pt x="4969" y="106"/>
                  </a:cubicBezTo>
                  <a:cubicBezTo>
                    <a:pt x="5814" y="212"/>
                    <a:pt x="6342" y="952"/>
                    <a:pt x="6554" y="1586"/>
                  </a:cubicBezTo>
                  <a:cubicBezTo>
                    <a:pt x="6765" y="2220"/>
                    <a:pt x="9407" y="2220"/>
                    <a:pt x="9407" y="2220"/>
                  </a:cubicBezTo>
                  <a:cubicBezTo>
                    <a:pt x="9407" y="2220"/>
                    <a:pt x="11099" y="2325"/>
                    <a:pt x="14163" y="3701"/>
                  </a:cubicBezTo>
                  <a:cubicBezTo>
                    <a:pt x="17227" y="5074"/>
                    <a:pt x="19026" y="5286"/>
                    <a:pt x="19026" y="5286"/>
                  </a:cubicBezTo>
                  <a:lnTo>
                    <a:pt x="19237" y="6342"/>
                  </a:lnTo>
                  <a:lnTo>
                    <a:pt x="21033" y="7505"/>
                  </a:lnTo>
                  <a:lnTo>
                    <a:pt x="22195" y="9937"/>
                  </a:lnTo>
                  <a:lnTo>
                    <a:pt x="23154" y="11676"/>
                  </a:lnTo>
                  <a:lnTo>
                    <a:pt x="23239" y="15269"/>
                  </a:lnTo>
                  <a:lnTo>
                    <a:pt x="23154" y="22627"/>
                  </a:lnTo>
                  <a:lnTo>
                    <a:pt x="22554" y="27076"/>
                  </a:lnTo>
                  <a:cubicBezTo>
                    <a:pt x="22554" y="27076"/>
                    <a:pt x="22970" y="28406"/>
                    <a:pt x="23146" y="29067"/>
                  </a:cubicBezTo>
                  <a:cubicBezTo>
                    <a:pt x="23146" y="29067"/>
                    <a:pt x="23041" y="29595"/>
                    <a:pt x="23252" y="30546"/>
                  </a:cubicBezTo>
                  <a:cubicBezTo>
                    <a:pt x="23463" y="31499"/>
                    <a:pt x="23888" y="31180"/>
                    <a:pt x="25473" y="31814"/>
                  </a:cubicBezTo>
                  <a:cubicBezTo>
                    <a:pt x="27058" y="32450"/>
                    <a:pt x="27058" y="33190"/>
                    <a:pt x="27058" y="33190"/>
                  </a:cubicBezTo>
                  <a:cubicBezTo>
                    <a:pt x="27058" y="33190"/>
                    <a:pt x="26424" y="36150"/>
                    <a:pt x="26107" y="37839"/>
                  </a:cubicBezTo>
                  <a:cubicBezTo>
                    <a:pt x="25790" y="39529"/>
                    <a:pt x="27375" y="49676"/>
                    <a:pt x="27480" y="50841"/>
                  </a:cubicBezTo>
                  <a:cubicBezTo>
                    <a:pt x="27586" y="52003"/>
                    <a:pt x="27797" y="54222"/>
                    <a:pt x="27797" y="54222"/>
                  </a:cubicBezTo>
                  <a:cubicBezTo>
                    <a:pt x="27797" y="54222"/>
                    <a:pt x="26635" y="57182"/>
                    <a:pt x="26107" y="58344"/>
                  </a:cubicBezTo>
                  <a:cubicBezTo>
                    <a:pt x="25578" y="59505"/>
                    <a:pt x="26107" y="60246"/>
                    <a:pt x="26424" y="60669"/>
                  </a:cubicBezTo>
                  <a:cubicBezTo>
                    <a:pt x="26741" y="61092"/>
                    <a:pt x="26318" y="62465"/>
                    <a:pt x="26318" y="62465"/>
                  </a:cubicBezTo>
                  <a:cubicBezTo>
                    <a:pt x="26318" y="62465"/>
                    <a:pt x="24944" y="62782"/>
                    <a:pt x="23782" y="62994"/>
                  </a:cubicBezTo>
                  <a:cubicBezTo>
                    <a:pt x="22618" y="63205"/>
                    <a:pt x="23993" y="64261"/>
                    <a:pt x="24099" y="64895"/>
                  </a:cubicBezTo>
                  <a:cubicBezTo>
                    <a:pt x="24205" y="65531"/>
                    <a:pt x="23888" y="65848"/>
                    <a:pt x="23888" y="65848"/>
                  </a:cubicBezTo>
                  <a:lnTo>
                    <a:pt x="22935" y="65109"/>
                  </a:lnTo>
                  <a:cubicBezTo>
                    <a:pt x="22935" y="65109"/>
                    <a:pt x="21561" y="65214"/>
                    <a:pt x="20822" y="65320"/>
                  </a:cubicBezTo>
                  <a:cubicBezTo>
                    <a:pt x="20082" y="65426"/>
                    <a:pt x="20432" y="67785"/>
                    <a:pt x="20432" y="67785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4595625" y="2126625"/>
              <a:ext cx="334625" cy="30275"/>
            </a:xfrm>
            <a:custGeom>
              <a:rect b="b" l="l" r="r" t="t"/>
              <a:pathLst>
                <a:path extrusionOk="0" fill="none" h="1211" w="13385">
                  <a:moveTo>
                    <a:pt x="0" y="1105"/>
                  </a:moveTo>
                  <a:cubicBezTo>
                    <a:pt x="0" y="1105"/>
                    <a:pt x="2855" y="1210"/>
                    <a:pt x="3806" y="1210"/>
                  </a:cubicBezTo>
                  <a:cubicBezTo>
                    <a:pt x="4757" y="1210"/>
                    <a:pt x="8563" y="682"/>
                    <a:pt x="8563" y="682"/>
                  </a:cubicBezTo>
                  <a:lnTo>
                    <a:pt x="11415" y="154"/>
                  </a:lnTo>
                  <a:lnTo>
                    <a:pt x="13385" y="1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1"/>
            <p:cNvSpPr/>
            <p:nvPr/>
          </p:nvSpPr>
          <p:spPr>
            <a:xfrm>
              <a:off x="4114725" y="3168900"/>
              <a:ext cx="700250" cy="103100"/>
            </a:xfrm>
            <a:custGeom>
              <a:rect b="b" l="l" r="r" t="t"/>
              <a:pathLst>
                <a:path extrusionOk="0" fill="none" h="4124" w="28010">
                  <a:moveTo>
                    <a:pt x="0" y="2008"/>
                  </a:moveTo>
                  <a:cubicBezTo>
                    <a:pt x="0" y="2008"/>
                    <a:pt x="5285" y="740"/>
                    <a:pt x="6976" y="1269"/>
                  </a:cubicBezTo>
                  <a:cubicBezTo>
                    <a:pt x="8668" y="1797"/>
                    <a:pt x="13317" y="1374"/>
                    <a:pt x="13317" y="1374"/>
                  </a:cubicBezTo>
                  <a:lnTo>
                    <a:pt x="18180" y="846"/>
                  </a:lnTo>
                  <a:cubicBezTo>
                    <a:pt x="18180" y="846"/>
                    <a:pt x="24733" y="1"/>
                    <a:pt x="25155" y="423"/>
                  </a:cubicBezTo>
                  <a:cubicBezTo>
                    <a:pt x="25578" y="846"/>
                    <a:pt x="25050" y="2748"/>
                    <a:pt x="24521" y="3384"/>
                  </a:cubicBezTo>
                  <a:cubicBezTo>
                    <a:pt x="23993" y="4019"/>
                    <a:pt x="24944" y="4123"/>
                    <a:pt x="25895" y="4018"/>
                  </a:cubicBezTo>
                  <a:cubicBezTo>
                    <a:pt x="26848" y="3912"/>
                    <a:pt x="27482" y="2855"/>
                    <a:pt x="28010" y="3067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1"/>
            <p:cNvSpPr/>
            <p:nvPr/>
          </p:nvSpPr>
          <p:spPr>
            <a:xfrm>
              <a:off x="5034250" y="2137325"/>
              <a:ext cx="497000" cy="104200"/>
            </a:xfrm>
            <a:custGeom>
              <a:rect b="b" l="l" r="r" t="t"/>
              <a:pathLst>
                <a:path extrusionOk="0" fill="none" h="4168" w="19880">
                  <a:moveTo>
                    <a:pt x="19880" y="1"/>
                  </a:moveTo>
                  <a:cubicBezTo>
                    <a:pt x="19880" y="1"/>
                    <a:pt x="16701" y="2158"/>
                    <a:pt x="15644" y="2369"/>
                  </a:cubicBezTo>
                  <a:cubicBezTo>
                    <a:pt x="14587" y="2580"/>
                    <a:pt x="12261" y="2897"/>
                    <a:pt x="12261" y="2897"/>
                  </a:cubicBezTo>
                  <a:lnTo>
                    <a:pt x="10465" y="2050"/>
                  </a:lnTo>
                  <a:lnTo>
                    <a:pt x="6448" y="3109"/>
                  </a:lnTo>
                  <a:lnTo>
                    <a:pt x="2433" y="4167"/>
                  </a:lnTo>
                  <a:lnTo>
                    <a:pt x="1" y="4062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1"/>
            <p:cNvSpPr/>
            <p:nvPr/>
          </p:nvSpPr>
          <p:spPr>
            <a:xfrm>
              <a:off x="4849850" y="2815300"/>
              <a:ext cx="1684500" cy="353625"/>
            </a:xfrm>
            <a:custGeom>
              <a:rect b="b" l="l" r="r" t="t"/>
              <a:pathLst>
                <a:path extrusionOk="0" fill="none" h="14145" w="67380">
                  <a:moveTo>
                    <a:pt x="0" y="14086"/>
                  </a:moveTo>
                  <a:cubicBezTo>
                    <a:pt x="0" y="14086"/>
                    <a:pt x="6954" y="14145"/>
                    <a:pt x="6954" y="13616"/>
                  </a:cubicBezTo>
                  <a:lnTo>
                    <a:pt x="6954" y="12454"/>
                  </a:lnTo>
                  <a:lnTo>
                    <a:pt x="11288" y="12031"/>
                  </a:lnTo>
                  <a:cubicBezTo>
                    <a:pt x="11288" y="12031"/>
                    <a:pt x="20271" y="10339"/>
                    <a:pt x="24499" y="10022"/>
                  </a:cubicBezTo>
                  <a:cubicBezTo>
                    <a:pt x="28728" y="9705"/>
                    <a:pt x="32109" y="8754"/>
                    <a:pt x="36126" y="8014"/>
                  </a:cubicBezTo>
                  <a:cubicBezTo>
                    <a:pt x="40141" y="7275"/>
                    <a:pt x="47541" y="7064"/>
                    <a:pt x="50077" y="6324"/>
                  </a:cubicBezTo>
                  <a:cubicBezTo>
                    <a:pt x="52613" y="5584"/>
                    <a:pt x="59377" y="4420"/>
                    <a:pt x="61915" y="3152"/>
                  </a:cubicBezTo>
                  <a:cubicBezTo>
                    <a:pt x="64451" y="1884"/>
                    <a:pt x="67380" y="1"/>
                    <a:pt x="67380" y="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1"/>
            <p:cNvSpPr/>
            <p:nvPr/>
          </p:nvSpPr>
          <p:spPr>
            <a:xfrm>
              <a:off x="4220425" y="3792500"/>
              <a:ext cx="414900" cy="23800"/>
            </a:xfrm>
            <a:custGeom>
              <a:rect b="b" l="l" r="r" t="t"/>
              <a:pathLst>
                <a:path extrusionOk="0" fill="none" h="952" w="16596">
                  <a:moveTo>
                    <a:pt x="1" y="951"/>
                  </a:moveTo>
                  <a:cubicBezTo>
                    <a:pt x="1" y="951"/>
                    <a:pt x="5391" y="634"/>
                    <a:pt x="7082" y="740"/>
                  </a:cubicBezTo>
                  <a:cubicBezTo>
                    <a:pt x="8774" y="845"/>
                    <a:pt x="16595" y="0"/>
                    <a:pt x="16595" y="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1"/>
            <p:cNvSpPr/>
            <p:nvPr/>
          </p:nvSpPr>
          <p:spPr>
            <a:xfrm>
              <a:off x="4748875" y="3227025"/>
              <a:ext cx="1705325" cy="216725"/>
            </a:xfrm>
            <a:custGeom>
              <a:rect b="b" l="l" r="r" t="t"/>
              <a:pathLst>
                <a:path extrusionOk="0" fill="none" h="8669" w="68213">
                  <a:moveTo>
                    <a:pt x="1" y="8668"/>
                  </a:moveTo>
                  <a:cubicBezTo>
                    <a:pt x="1" y="8668"/>
                    <a:pt x="2538" y="8349"/>
                    <a:pt x="3701" y="8032"/>
                  </a:cubicBezTo>
                  <a:cubicBezTo>
                    <a:pt x="4863" y="7715"/>
                    <a:pt x="318" y="8246"/>
                    <a:pt x="15644" y="6870"/>
                  </a:cubicBezTo>
                  <a:cubicBezTo>
                    <a:pt x="30969" y="5496"/>
                    <a:pt x="37944" y="3595"/>
                    <a:pt x="37944" y="3595"/>
                  </a:cubicBezTo>
                  <a:lnTo>
                    <a:pt x="39742" y="3278"/>
                  </a:lnTo>
                  <a:cubicBezTo>
                    <a:pt x="39742" y="3278"/>
                    <a:pt x="42278" y="1480"/>
                    <a:pt x="43546" y="1268"/>
                  </a:cubicBezTo>
                  <a:cubicBezTo>
                    <a:pt x="44816" y="1057"/>
                    <a:pt x="49042" y="317"/>
                    <a:pt x="49042" y="317"/>
                  </a:cubicBezTo>
                  <a:cubicBezTo>
                    <a:pt x="49042" y="317"/>
                    <a:pt x="49465" y="0"/>
                    <a:pt x="50627" y="212"/>
                  </a:cubicBezTo>
                  <a:cubicBezTo>
                    <a:pt x="51791" y="423"/>
                    <a:pt x="52742" y="634"/>
                    <a:pt x="52742" y="634"/>
                  </a:cubicBezTo>
                  <a:lnTo>
                    <a:pt x="52848" y="2008"/>
                  </a:lnTo>
                  <a:lnTo>
                    <a:pt x="54644" y="2221"/>
                  </a:lnTo>
                  <a:lnTo>
                    <a:pt x="59823" y="740"/>
                  </a:lnTo>
                  <a:lnTo>
                    <a:pt x="64369" y="3806"/>
                  </a:lnTo>
                  <a:lnTo>
                    <a:pt x="68213" y="4833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1"/>
            <p:cNvSpPr/>
            <p:nvPr/>
          </p:nvSpPr>
          <p:spPr>
            <a:xfrm>
              <a:off x="5179575" y="4027625"/>
              <a:ext cx="837625" cy="190775"/>
            </a:xfrm>
            <a:custGeom>
              <a:rect b="b" l="l" r="r" t="t"/>
              <a:pathLst>
                <a:path extrusionOk="0" fill="none" h="7631" w="33505">
                  <a:moveTo>
                    <a:pt x="465" y="7630"/>
                  </a:moveTo>
                  <a:lnTo>
                    <a:pt x="1269" y="6237"/>
                  </a:lnTo>
                  <a:lnTo>
                    <a:pt x="1269" y="4546"/>
                  </a:lnTo>
                  <a:cubicBezTo>
                    <a:pt x="1269" y="4546"/>
                    <a:pt x="1692" y="3384"/>
                    <a:pt x="846" y="3173"/>
                  </a:cubicBezTo>
                  <a:cubicBezTo>
                    <a:pt x="1" y="2959"/>
                    <a:pt x="107" y="1905"/>
                    <a:pt x="107" y="1905"/>
                  </a:cubicBezTo>
                  <a:lnTo>
                    <a:pt x="2008" y="1588"/>
                  </a:lnTo>
                  <a:lnTo>
                    <a:pt x="4441" y="1480"/>
                  </a:lnTo>
                  <a:lnTo>
                    <a:pt x="8456" y="1163"/>
                  </a:lnTo>
                  <a:lnTo>
                    <a:pt x="13001" y="424"/>
                  </a:lnTo>
                  <a:cubicBezTo>
                    <a:pt x="13001" y="424"/>
                    <a:pt x="15009" y="1"/>
                    <a:pt x="15961" y="212"/>
                  </a:cubicBezTo>
                  <a:cubicBezTo>
                    <a:pt x="16914" y="424"/>
                    <a:pt x="17124" y="1375"/>
                    <a:pt x="17124" y="1375"/>
                  </a:cubicBezTo>
                  <a:lnTo>
                    <a:pt x="18709" y="1586"/>
                  </a:lnTo>
                  <a:cubicBezTo>
                    <a:pt x="18709" y="1586"/>
                    <a:pt x="20188" y="1058"/>
                    <a:pt x="22937" y="1058"/>
                  </a:cubicBezTo>
                  <a:cubicBezTo>
                    <a:pt x="25684" y="1058"/>
                    <a:pt x="28009" y="741"/>
                    <a:pt x="29595" y="741"/>
                  </a:cubicBezTo>
                  <a:cubicBezTo>
                    <a:pt x="31180" y="741"/>
                    <a:pt x="31286" y="424"/>
                    <a:pt x="31814" y="635"/>
                  </a:cubicBezTo>
                  <a:cubicBezTo>
                    <a:pt x="32343" y="846"/>
                    <a:pt x="33188" y="2114"/>
                    <a:pt x="33505" y="2114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1"/>
            <p:cNvSpPr/>
            <p:nvPr/>
          </p:nvSpPr>
          <p:spPr>
            <a:xfrm>
              <a:off x="5010475" y="3409325"/>
              <a:ext cx="99450" cy="832575"/>
            </a:xfrm>
            <a:custGeom>
              <a:rect b="b" l="l" r="r" t="t"/>
              <a:pathLst>
                <a:path extrusionOk="0" fill="none" h="33303" w="3978">
                  <a:moveTo>
                    <a:pt x="1" y="1"/>
                  </a:moveTo>
                  <a:cubicBezTo>
                    <a:pt x="1" y="1"/>
                    <a:pt x="1691" y="2221"/>
                    <a:pt x="1797" y="2642"/>
                  </a:cubicBezTo>
                  <a:cubicBezTo>
                    <a:pt x="1903" y="3065"/>
                    <a:pt x="1797" y="8667"/>
                    <a:pt x="1797" y="8667"/>
                  </a:cubicBezTo>
                  <a:cubicBezTo>
                    <a:pt x="1797" y="8667"/>
                    <a:pt x="740" y="16806"/>
                    <a:pt x="952" y="17123"/>
                  </a:cubicBezTo>
                  <a:cubicBezTo>
                    <a:pt x="1163" y="17440"/>
                    <a:pt x="635" y="20716"/>
                    <a:pt x="1057" y="21244"/>
                  </a:cubicBezTo>
                  <a:cubicBezTo>
                    <a:pt x="1480" y="21773"/>
                    <a:pt x="1797" y="23571"/>
                    <a:pt x="1797" y="23571"/>
                  </a:cubicBezTo>
                  <a:cubicBezTo>
                    <a:pt x="1797" y="23571"/>
                    <a:pt x="2959" y="30757"/>
                    <a:pt x="3065" y="31603"/>
                  </a:cubicBezTo>
                  <a:cubicBezTo>
                    <a:pt x="3172" y="32448"/>
                    <a:pt x="3978" y="33302"/>
                    <a:pt x="3978" y="33302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1"/>
            <p:cNvSpPr/>
            <p:nvPr/>
          </p:nvSpPr>
          <p:spPr>
            <a:xfrm>
              <a:off x="5401575" y="3375000"/>
              <a:ext cx="161200" cy="644725"/>
            </a:xfrm>
            <a:custGeom>
              <a:rect b="b" l="l" r="r" t="t"/>
              <a:pathLst>
                <a:path extrusionOk="0" fill="none" h="25789" w="6448">
                  <a:moveTo>
                    <a:pt x="106" y="0"/>
                  </a:moveTo>
                  <a:lnTo>
                    <a:pt x="106" y="1374"/>
                  </a:lnTo>
                  <a:cubicBezTo>
                    <a:pt x="106" y="1374"/>
                    <a:pt x="0" y="845"/>
                    <a:pt x="1585" y="5285"/>
                  </a:cubicBezTo>
                  <a:cubicBezTo>
                    <a:pt x="3172" y="9725"/>
                    <a:pt x="4862" y="16489"/>
                    <a:pt x="5391" y="16912"/>
                  </a:cubicBezTo>
                  <a:cubicBezTo>
                    <a:pt x="5919" y="17334"/>
                    <a:pt x="6025" y="18391"/>
                    <a:pt x="5708" y="18919"/>
                  </a:cubicBezTo>
                  <a:cubicBezTo>
                    <a:pt x="5391" y="19447"/>
                    <a:pt x="5285" y="19764"/>
                    <a:pt x="5179" y="20293"/>
                  </a:cubicBezTo>
                  <a:cubicBezTo>
                    <a:pt x="5074" y="20821"/>
                    <a:pt x="5074" y="21668"/>
                    <a:pt x="5074" y="21668"/>
                  </a:cubicBezTo>
                  <a:lnTo>
                    <a:pt x="6447" y="23464"/>
                  </a:lnTo>
                  <a:lnTo>
                    <a:pt x="5602" y="25049"/>
                  </a:lnTo>
                  <a:lnTo>
                    <a:pt x="5602" y="25789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5710725" y="3306300"/>
              <a:ext cx="410925" cy="424450"/>
            </a:xfrm>
            <a:custGeom>
              <a:rect b="b" l="l" r="r" t="t"/>
              <a:pathLst>
                <a:path extrusionOk="0" fill="none" h="16978" w="16437">
                  <a:moveTo>
                    <a:pt x="846" y="1"/>
                  </a:moveTo>
                  <a:lnTo>
                    <a:pt x="0" y="2009"/>
                  </a:lnTo>
                  <a:lnTo>
                    <a:pt x="1480" y="2748"/>
                  </a:lnTo>
                  <a:lnTo>
                    <a:pt x="2644" y="3276"/>
                  </a:lnTo>
                  <a:lnTo>
                    <a:pt x="4863" y="4861"/>
                  </a:lnTo>
                  <a:lnTo>
                    <a:pt x="6659" y="7082"/>
                  </a:lnTo>
                  <a:cubicBezTo>
                    <a:pt x="6659" y="7082"/>
                    <a:pt x="6764" y="8667"/>
                    <a:pt x="8563" y="9618"/>
                  </a:cubicBezTo>
                  <a:cubicBezTo>
                    <a:pt x="10359" y="10569"/>
                    <a:pt x="12155" y="11627"/>
                    <a:pt x="12155" y="11627"/>
                  </a:cubicBezTo>
                  <a:cubicBezTo>
                    <a:pt x="12155" y="11627"/>
                    <a:pt x="12472" y="11944"/>
                    <a:pt x="12683" y="12578"/>
                  </a:cubicBezTo>
                  <a:cubicBezTo>
                    <a:pt x="12895" y="13212"/>
                    <a:pt x="13423" y="14269"/>
                    <a:pt x="13423" y="14269"/>
                  </a:cubicBezTo>
                  <a:cubicBezTo>
                    <a:pt x="13423" y="14269"/>
                    <a:pt x="14268" y="15220"/>
                    <a:pt x="14693" y="15854"/>
                  </a:cubicBezTo>
                  <a:cubicBezTo>
                    <a:pt x="15115" y="16488"/>
                    <a:pt x="16436" y="16978"/>
                    <a:pt x="16436" y="1697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5560100" y="2991825"/>
              <a:ext cx="422775" cy="351500"/>
            </a:xfrm>
            <a:custGeom>
              <a:rect b="b" l="l" r="r" t="t"/>
              <a:pathLst>
                <a:path extrusionOk="0" fill="none" h="14060" w="16911">
                  <a:moveTo>
                    <a:pt x="106" y="14059"/>
                  </a:moveTo>
                  <a:cubicBezTo>
                    <a:pt x="106" y="14059"/>
                    <a:pt x="1" y="13108"/>
                    <a:pt x="106" y="12369"/>
                  </a:cubicBezTo>
                  <a:cubicBezTo>
                    <a:pt x="212" y="11629"/>
                    <a:pt x="952" y="11523"/>
                    <a:pt x="1480" y="11523"/>
                  </a:cubicBezTo>
                  <a:cubicBezTo>
                    <a:pt x="2008" y="11523"/>
                    <a:pt x="1586" y="10359"/>
                    <a:pt x="2220" y="10042"/>
                  </a:cubicBezTo>
                  <a:cubicBezTo>
                    <a:pt x="2854" y="9725"/>
                    <a:pt x="4016" y="8986"/>
                    <a:pt x="4544" y="8986"/>
                  </a:cubicBezTo>
                  <a:cubicBezTo>
                    <a:pt x="5072" y="8986"/>
                    <a:pt x="5389" y="7929"/>
                    <a:pt x="5389" y="7929"/>
                  </a:cubicBezTo>
                  <a:lnTo>
                    <a:pt x="7610" y="6344"/>
                  </a:lnTo>
                  <a:lnTo>
                    <a:pt x="8244" y="5391"/>
                  </a:lnTo>
                  <a:cubicBezTo>
                    <a:pt x="9723" y="5074"/>
                    <a:pt x="10780" y="4757"/>
                    <a:pt x="10780" y="4757"/>
                  </a:cubicBezTo>
                  <a:cubicBezTo>
                    <a:pt x="10780" y="4757"/>
                    <a:pt x="15642" y="1904"/>
                    <a:pt x="16910" y="1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5343050" y="2212200"/>
              <a:ext cx="61125" cy="441500"/>
            </a:xfrm>
            <a:custGeom>
              <a:rect b="b" l="l" r="r" t="t"/>
              <a:pathLst>
                <a:path extrusionOk="0" fill="none" h="17660" w="2445">
                  <a:moveTo>
                    <a:pt x="0" y="1"/>
                  </a:moveTo>
                  <a:cubicBezTo>
                    <a:pt x="0" y="1"/>
                    <a:pt x="1917" y="16286"/>
                    <a:pt x="2445" y="1765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1"/>
            <p:cNvSpPr/>
            <p:nvPr/>
          </p:nvSpPr>
          <p:spPr>
            <a:xfrm>
              <a:off x="5961700" y="1406500"/>
              <a:ext cx="803300" cy="631525"/>
            </a:xfrm>
            <a:custGeom>
              <a:rect b="b" l="l" r="r" t="t"/>
              <a:pathLst>
                <a:path extrusionOk="0" fill="none" h="25261" w="32132">
                  <a:moveTo>
                    <a:pt x="1" y="21244"/>
                  </a:moveTo>
                  <a:lnTo>
                    <a:pt x="212" y="24944"/>
                  </a:lnTo>
                  <a:cubicBezTo>
                    <a:pt x="212" y="24944"/>
                    <a:pt x="19448" y="19976"/>
                    <a:pt x="21141" y="19764"/>
                  </a:cubicBezTo>
                  <a:cubicBezTo>
                    <a:pt x="22831" y="19553"/>
                    <a:pt x="22831" y="20293"/>
                    <a:pt x="22831" y="20293"/>
                  </a:cubicBezTo>
                  <a:lnTo>
                    <a:pt x="23571" y="21138"/>
                  </a:lnTo>
                  <a:cubicBezTo>
                    <a:pt x="23571" y="21138"/>
                    <a:pt x="23465" y="21561"/>
                    <a:pt x="24099" y="21878"/>
                  </a:cubicBezTo>
                  <a:cubicBezTo>
                    <a:pt x="24733" y="22195"/>
                    <a:pt x="26212" y="23040"/>
                    <a:pt x="26212" y="23040"/>
                  </a:cubicBezTo>
                  <a:lnTo>
                    <a:pt x="29173" y="23568"/>
                  </a:lnTo>
                  <a:cubicBezTo>
                    <a:pt x="29173" y="23568"/>
                    <a:pt x="30654" y="25261"/>
                    <a:pt x="31393" y="24838"/>
                  </a:cubicBezTo>
                  <a:cubicBezTo>
                    <a:pt x="32131" y="24415"/>
                    <a:pt x="31182" y="24097"/>
                    <a:pt x="31182" y="23568"/>
                  </a:cubicBezTo>
                  <a:cubicBezTo>
                    <a:pt x="31182" y="23040"/>
                    <a:pt x="31499" y="22300"/>
                    <a:pt x="31499" y="22300"/>
                  </a:cubicBezTo>
                  <a:cubicBezTo>
                    <a:pt x="31499" y="22300"/>
                    <a:pt x="31182" y="17015"/>
                    <a:pt x="30758" y="16381"/>
                  </a:cubicBezTo>
                  <a:cubicBezTo>
                    <a:pt x="30335" y="15747"/>
                    <a:pt x="29807" y="13000"/>
                    <a:pt x="29807" y="13000"/>
                  </a:cubicBezTo>
                  <a:lnTo>
                    <a:pt x="29278" y="9934"/>
                  </a:lnTo>
                  <a:lnTo>
                    <a:pt x="28118" y="6130"/>
                  </a:lnTo>
                  <a:cubicBezTo>
                    <a:pt x="28118" y="6130"/>
                    <a:pt x="27590" y="3593"/>
                    <a:pt x="26637" y="2642"/>
                  </a:cubicBezTo>
                  <a:cubicBezTo>
                    <a:pt x="25686" y="1691"/>
                    <a:pt x="25158" y="0"/>
                    <a:pt x="25158" y="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1"/>
            <p:cNvSpPr/>
            <p:nvPr/>
          </p:nvSpPr>
          <p:spPr>
            <a:xfrm>
              <a:off x="5010475" y="2413250"/>
              <a:ext cx="1427650" cy="502000"/>
            </a:xfrm>
            <a:custGeom>
              <a:rect b="b" l="l" r="r" t="t"/>
              <a:pathLst>
                <a:path extrusionOk="0" fill="none" h="20080" w="57106">
                  <a:moveTo>
                    <a:pt x="1" y="19340"/>
                  </a:moveTo>
                  <a:cubicBezTo>
                    <a:pt x="1" y="19340"/>
                    <a:pt x="3065" y="20079"/>
                    <a:pt x="3488" y="20079"/>
                  </a:cubicBezTo>
                  <a:cubicBezTo>
                    <a:pt x="3912" y="20079"/>
                    <a:pt x="4969" y="19763"/>
                    <a:pt x="4969" y="19763"/>
                  </a:cubicBezTo>
                  <a:lnTo>
                    <a:pt x="5497" y="18812"/>
                  </a:lnTo>
                  <a:cubicBezTo>
                    <a:pt x="5497" y="18812"/>
                    <a:pt x="5497" y="18389"/>
                    <a:pt x="8033" y="17227"/>
                  </a:cubicBezTo>
                  <a:cubicBezTo>
                    <a:pt x="10571" y="16063"/>
                    <a:pt x="13531" y="14161"/>
                    <a:pt x="13531" y="14161"/>
                  </a:cubicBezTo>
                  <a:lnTo>
                    <a:pt x="14693" y="12787"/>
                  </a:lnTo>
                  <a:cubicBezTo>
                    <a:pt x="14905" y="12047"/>
                    <a:pt x="16067" y="12047"/>
                    <a:pt x="15855" y="11625"/>
                  </a:cubicBezTo>
                  <a:cubicBezTo>
                    <a:pt x="15644" y="11202"/>
                    <a:pt x="14482" y="9828"/>
                    <a:pt x="15222" y="9723"/>
                  </a:cubicBezTo>
                  <a:cubicBezTo>
                    <a:pt x="15961" y="9617"/>
                    <a:pt x="16912" y="9194"/>
                    <a:pt x="17018" y="9511"/>
                  </a:cubicBezTo>
                  <a:cubicBezTo>
                    <a:pt x="17123" y="9828"/>
                    <a:pt x="17969" y="9723"/>
                    <a:pt x="18814" y="10251"/>
                  </a:cubicBezTo>
                  <a:cubicBezTo>
                    <a:pt x="19659" y="10779"/>
                    <a:pt x="20082" y="11625"/>
                    <a:pt x="20082" y="11625"/>
                  </a:cubicBezTo>
                  <a:lnTo>
                    <a:pt x="22831" y="11625"/>
                  </a:lnTo>
                  <a:cubicBezTo>
                    <a:pt x="23556" y="11432"/>
                    <a:pt x="24301" y="11324"/>
                    <a:pt x="25050" y="11308"/>
                  </a:cubicBezTo>
                  <a:cubicBezTo>
                    <a:pt x="25050" y="11308"/>
                    <a:pt x="24627" y="10462"/>
                    <a:pt x="25261" y="10462"/>
                  </a:cubicBezTo>
                  <a:cubicBezTo>
                    <a:pt x="25895" y="10462"/>
                    <a:pt x="26423" y="9511"/>
                    <a:pt x="26848" y="10040"/>
                  </a:cubicBezTo>
                  <a:cubicBezTo>
                    <a:pt x="27271" y="10568"/>
                    <a:pt x="27059" y="11308"/>
                    <a:pt x="27059" y="11308"/>
                  </a:cubicBezTo>
                  <a:lnTo>
                    <a:pt x="28010" y="12364"/>
                  </a:lnTo>
                  <a:cubicBezTo>
                    <a:pt x="28010" y="12364"/>
                    <a:pt x="28010" y="14689"/>
                    <a:pt x="28750" y="15113"/>
                  </a:cubicBezTo>
                  <a:cubicBezTo>
                    <a:pt x="29490" y="15536"/>
                    <a:pt x="31497" y="17015"/>
                    <a:pt x="32025" y="17438"/>
                  </a:cubicBezTo>
                  <a:cubicBezTo>
                    <a:pt x="32554" y="17861"/>
                    <a:pt x="33295" y="19129"/>
                    <a:pt x="34035" y="19129"/>
                  </a:cubicBezTo>
                  <a:cubicBezTo>
                    <a:pt x="34774" y="19129"/>
                    <a:pt x="35937" y="19023"/>
                    <a:pt x="35937" y="19023"/>
                  </a:cubicBezTo>
                  <a:lnTo>
                    <a:pt x="36254" y="18389"/>
                  </a:lnTo>
                  <a:cubicBezTo>
                    <a:pt x="37205" y="18600"/>
                    <a:pt x="38474" y="17861"/>
                    <a:pt x="38474" y="17861"/>
                  </a:cubicBezTo>
                  <a:lnTo>
                    <a:pt x="40693" y="16698"/>
                  </a:lnTo>
                  <a:lnTo>
                    <a:pt x="41750" y="16064"/>
                  </a:lnTo>
                  <a:lnTo>
                    <a:pt x="41750" y="13632"/>
                  </a:lnTo>
                  <a:cubicBezTo>
                    <a:pt x="41750" y="13632"/>
                    <a:pt x="41222" y="12470"/>
                    <a:pt x="41750" y="12259"/>
                  </a:cubicBezTo>
                  <a:cubicBezTo>
                    <a:pt x="42278" y="12047"/>
                    <a:pt x="43674" y="8898"/>
                    <a:pt x="43590" y="8298"/>
                  </a:cubicBezTo>
                  <a:cubicBezTo>
                    <a:pt x="43504" y="7699"/>
                    <a:pt x="43845" y="6673"/>
                    <a:pt x="44187" y="6331"/>
                  </a:cubicBezTo>
                  <a:cubicBezTo>
                    <a:pt x="44530" y="5988"/>
                    <a:pt x="43504" y="6416"/>
                    <a:pt x="45129" y="5648"/>
                  </a:cubicBezTo>
                  <a:cubicBezTo>
                    <a:pt x="46754" y="4879"/>
                    <a:pt x="46669" y="5391"/>
                    <a:pt x="47097" y="4963"/>
                  </a:cubicBezTo>
                  <a:cubicBezTo>
                    <a:pt x="47525" y="4534"/>
                    <a:pt x="48465" y="3081"/>
                    <a:pt x="48636" y="2396"/>
                  </a:cubicBezTo>
                  <a:cubicBezTo>
                    <a:pt x="48807" y="1713"/>
                    <a:pt x="49236" y="1625"/>
                    <a:pt x="48893" y="1028"/>
                  </a:cubicBezTo>
                  <a:cubicBezTo>
                    <a:pt x="48551" y="428"/>
                    <a:pt x="48037" y="0"/>
                    <a:pt x="49150" y="685"/>
                  </a:cubicBezTo>
                  <a:cubicBezTo>
                    <a:pt x="50263" y="1372"/>
                    <a:pt x="50689" y="1627"/>
                    <a:pt x="51289" y="1798"/>
                  </a:cubicBezTo>
                  <a:cubicBezTo>
                    <a:pt x="51888" y="1969"/>
                    <a:pt x="52571" y="2226"/>
                    <a:pt x="52571" y="1798"/>
                  </a:cubicBezTo>
                  <a:cubicBezTo>
                    <a:pt x="52571" y="1370"/>
                    <a:pt x="52059" y="344"/>
                    <a:pt x="52571" y="344"/>
                  </a:cubicBezTo>
                  <a:cubicBezTo>
                    <a:pt x="53085" y="344"/>
                    <a:pt x="54369" y="1541"/>
                    <a:pt x="55309" y="1884"/>
                  </a:cubicBezTo>
                  <a:cubicBezTo>
                    <a:pt x="56251" y="2224"/>
                    <a:pt x="56005" y="3318"/>
                    <a:pt x="57106" y="3509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1"/>
            <p:cNvSpPr/>
            <p:nvPr/>
          </p:nvSpPr>
          <p:spPr>
            <a:xfrm>
              <a:off x="5710675" y="2027200"/>
              <a:ext cx="199175" cy="695175"/>
            </a:xfrm>
            <a:custGeom>
              <a:rect b="b" l="l" r="r" t="t"/>
              <a:pathLst>
                <a:path extrusionOk="0" fill="none" h="27807" w="7967">
                  <a:moveTo>
                    <a:pt x="4296" y="1"/>
                  </a:moveTo>
                  <a:cubicBezTo>
                    <a:pt x="4296" y="1"/>
                    <a:pt x="5743" y="2010"/>
                    <a:pt x="5998" y="2182"/>
                  </a:cubicBezTo>
                  <a:cubicBezTo>
                    <a:pt x="6255" y="2353"/>
                    <a:pt x="6597" y="3721"/>
                    <a:pt x="6597" y="3721"/>
                  </a:cubicBezTo>
                  <a:cubicBezTo>
                    <a:pt x="6597" y="3721"/>
                    <a:pt x="6426" y="6373"/>
                    <a:pt x="7111" y="7228"/>
                  </a:cubicBezTo>
                  <a:cubicBezTo>
                    <a:pt x="7796" y="8082"/>
                    <a:pt x="7967" y="9795"/>
                    <a:pt x="7967" y="9795"/>
                  </a:cubicBezTo>
                  <a:cubicBezTo>
                    <a:pt x="7967" y="9795"/>
                    <a:pt x="7368" y="14500"/>
                    <a:pt x="7539" y="14928"/>
                  </a:cubicBezTo>
                  <a:cubicBezTo>
                    <a:pt x="7710" y="15355"/>
                    <a:pt x="7196" y="16125"/>
                    <a:pt x="7539" y="16810"/>
                  </a:cubicBezTo>
                  <a:cubicBezTo>
                    <a:pt x="7880" y="17493"/>
                    <a:pt x="6940" y="18007"/>
                    <a:pt x="6597" y="18521"/>
                  </a:cubicBezTo>
                  <a:cubicBezTo>
                    <a:pt x="6255" y="19035"/>
                    <a:pt x="6169" y="19718"/>
                    <a:pt x="5571" y="19718"/>
                  </a:cubicBezTo>
                  <a:cubicBezTo>
                    <a:pt x="5571" y="19718"/>
                    <a:pt x="3604" y="20574"/>
                    <a:pt x="3518" y="21259"/>
                  </a:cubicBezTo>
                  <a:cubicBezTo>
                    <a:pt x="3433" y="21942"/>
                    <a:pt x="3347" y="22456"/>
                    <a:pt x="3347" y="23141"/>
                  </a:cubicBezTo>
                  <a:cubicBezTo>
                    <a:pt x="3347" y="23824"/>
                    <a:pt x="3176" y="23911"/>
                    <a:pt x="3176" y="23911"/>
                  </a:cubicBezTo>
                  <a:lnTo>
                    <a:pt x="2320" y="23398"/>
                  </a:lnTo>
                  <a:lnTo>
                    <a:pt x="2063" y="24081"/>
                  </a:lnTo>
                  <a:lnTo>
                    <a:pt x="1977" y="25023"/>
                  </a:lnTo>
                  <a:cubicBezTo>
                    <a:pt x="1977" y="25023"/>
                    <a:pt x="3005" y="24166"/>
                    <a:pt x="1977" y="25622"/>
                  </a:cubicBezTo>
                  <a:cubicBezTo>
                    <a:pt x="951" y="27076"/>
                    <a:pt x="780" y="27590"/>
                    <a:pt x="780" y="27590"/>
                  </a:cubicBezTo>
                  <a:lnTo>
                    <a:pt x="0" y="27806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1"/>
            <p:cNvSpPr/>
            <p:nvPr/>
          </p:nvSpPr>
          <p:spPr>
            <a:xfrm>
              <a:off x="5892700" y="2385400"/>
              <a:ext cx="218200" cy="177575"/>
            </a:xfrm>
            <a:custGeom>
              <a:rect b="b" l="l" r="r" t="t"/>
              <a:pathLst>
                <a:path extrusionOk="0" fill="none" h="7103" w="8728">
                  <a:moveTo>
                    <a:pt x="8727" y="7102"/>
                  </a:moveTo>
                  <a:cubicBezTo>
                    <a:pt x="8727" y="7102"/>
                    <a:pt x="8213" y="6160"/>
                    <a:pt x="8213" y="5477"/>
                  </a:cubicBezTo>
                  <a:cubicBezTo>
                    <a:pt x="8213" y="4792"/>
                    <a:pt x="7528" y="3082"/>
                    <a:pt x="7528" y="3082"/>
                  </a:cubicBezTo>
                  <a:lnTo>
                    <a:pt x="7102" y="1542"/>
                  </a:lnTo>
                  <a:cubicBezTo>
                    <a:pt x="7102" y="1542"/>
                    <a:pt x="6332" y="1883"/>
                    <a:pt x="5818" y="2140"/>
                  </a:cubicBezTo>
                  <a:cubicBezTo>
                    <a:pt x="5304" y="2398"/>
                    <a:pt x="4963" y="2996"/>
                    <a:pt x="4364" y="2910"/>
                  </a:cubicBezTo>
                  <a:cubicBezTo>
                    <a:pt x="3765" y="2825"/>
                    <a:pt x="2653" y="2482"/>
                    <a:pt x="2653" y="2482"/>
                  </a:cubicBezTo>
                  <a:lnTo>
                    <a:pt x="2140" y="1883"/>
                  </a:lnTo>
                  <a:cubicBezTo>
                    <a:pt x="2140" y="1883"/>
                    <a:pt x="1112" y="1626"/>
                    <a:pt x="1369" y="1028"/>
                  </a:cubicBezTo>
                  <a:cubicBezTo>
                    <a:pt x="1626" y="429"/>
                    <a:pt x="770" y="1"/>
                    <a:pt x="770" y="1"/>
                  </a:cubicBezTo>
                  <a:cubicBezTo>
                    <a:pt x="1" y="172"/>
                    <a:pt x="258" y="258"/>
                    <a:pt x="258" y="258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1"/>
            <p:cNvSpPr/>
            <p:nvPr/>
          </p:nvSpPr>
          <p:spPr>
            <a:xfrm>
              <a:off x="6211425" y="2295550"/>
              <a:ext cx="363600" cy="149775"/>
            </a:xfrm>
            <a:custGeom>
              <a:rect b="b" l="l" r="r" t="t"/>
              <a:pathLst>
                <a:path extrusionOk="0" fill="none" h="5991" w="14544">
                  <a:moveTo>
                    <a:pt x="14544" y="5991"/>
                  </a:moveTo>
                  <a:cubicBezTo>
                    <a:pt x="14544" y="5991"/>
                    <a:pt x="13688" y="3937"/>
                    <a:pt x="13773" y="3167"/>
                  </a:cubicBezTo>
                  <a:cubicBezTo>
                    <a:pt x="13859" y="2396"/>
                    <a:pt x="13431" y="1456"/>
                    <a:pt x="13431" y="1456"/>
                  </a:cubicBezTo>
                  <a:lnTo>
                    <a:pt x="12491" y="172"/>
                  </a:lnTo>
                  <a:lnTo>
                    <a:pt x="10523" y="1"/>
                  </a:lnTo>
                  <a:lnTo>
                    <a:pt x="6929" y="943"/>
                  </a:lnTo>
                  <a:lnTo>
                    <a:pt x="3422" y="1542"/>
                  </a:lnTo>
                  <a:lnTo>
                    <a:pt x="1028" y="3595"/>
                  </a:lnTo>
                  <a:cubicBezTo>
                    <a:pt x="1028" y="3595"/>
                    <a:pt x="1" y="4535"/>
                    <a:pt x="429" y="5220"/>
                  </a:cubicBez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1"/>
            <p:cNvSpPr/>
            <p:nvPr/>
          </p:nvSpPr>
          <p:spPr>
            <a:xfrm>
              <a:off x="6545050" y="1961950"/>
              <a:ext cx="81275" cy="385000"/>
            </a:xfrm>
            <a:custGeom>
              <a:rect b="b" l="l" r="r" t="t"/>
              <a:pathLst>
                <a:path extrusionOk="0" fill="none" h="15400" w="3251">
                  <a:moveTo>
                    <a:pt x="1968" y="0"/>
                  </a:moveTo>
                  <a:cubicBezTo>
                    <a:pt x="1968" y="0"/>
                    <a:pt x="0" y="1454"/>
                    <a:pt x="343" y="2053"/>
                  </a:cubicBezTo>
                  <a:cubicBezTo>
                    <a:pt x="685" y="2653"/>
                    <a:pt x="1026" y="3336"/>
                    <a:pt x="1026" y="3336"/>
                  </a:cubicBezTo>
                  <a:lnTo>
                    <a:pt x="940" y="4278"/>
                  </a:lnTo>
                  <a:lnTo>
                    <a:pt x="1283" y="5132"/>
                  </a:lnTo>
                  <a:lnTo>
                    <a:pt x="1366" y="6160"/>
                  </a:lnTo>
                  <a:lnTo>
                    <a:pt x="1623" y="7357"/>
                  </a:lnTo>
                  <a:lnTo>
                    <a:pt x="3250" y="8127"/>
                  </a:lnTo>
                  <a:lnTo>
                    <a:pt x="1366" y="13944"/>
                  </a:lnTo>
                  <a:lnTo>
                    <a:pt x="2651" y="15400"/>
                  </a:lnTo>
                  <a:lnTo>
                    <a:pt x="598" y="14971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999999"/>
              </a:solidFill>
              <a:prstDash val="solid"/>
              <a:miter lim="182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51"/>
          <p:cNvSpPr/>
          <p:nvPr/>
        </p:nvSpPr>
        <p:spPr>
          <a:xfrm>
            <a:off x="2528575" y="1767000"/>
            <a:ext cx="482100" cy="463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1"/>
          <p:cNvSpPr/>
          <p:nvPr/>
        </p:nvSpPr>
        <p:spPr>
          <a:xfrm>
            <a:off x="3549800" y="3085832"/>
            <a:ext cx="482100" cy="463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5064800" y="2220132"/>
            <a:ext cx="482100" cy="463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5707300" y="3538982"/>
            <a:ext cx="482100" cy="463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51"/>
          <p:cNvCxnSpPr/>
          <p:nvPr/>
        </p:nvCxnSpPr>
        <p:spPr>
          <a:xfrm rot="10800000">
            <a:off x="818200" y="1998600"/>
            <a:ext cx="1981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1"/>
          <p:cNvCxnSpPr>
            <a:stCxn id="586" idx="0"/>
          </p:cNvCxnSpPr>
          <p:nvPr/>
        </p:nvCxnSpPr>
        <p:spPr>
          <a:xfrm rot="10800000">
            <a:off x="886700" y="3317432"/>
            <a:ext cx="3145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1"/>
          <p:cNvCxnSpPr>
            <a:endCxn id="587" idx="0"/>
          </p:cNvCxnSpPr>
          <p:nvPr/>
        </p:nvCxnSpPr>
        <p:spPr>
          <a:xfrm rot="10800000">
            <a:off x="5546900" y="2451732"/>
            <a:ext cx="2891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51"/>
          <p:cNvCxnSpPr/>
          <p:nvPr/>
        </p:nvCxnSpPr>
        <p:spPr>
          <a:xfrm rot="10800000">
            <a:off x="5945075" y="3770600"/>
            <a:ext cx="241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1"/>
          <p:cNvSpPr txBox="1"/>
          <p:nvPr/>
        </p:nvSpPr>
        <p:spPr>
          <a:xfrm>
            <a:off x="991354" y="1633913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SEP 08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94" name="Google Shape;594;p51"/>
          <p:cNvSpPr txBox="1"/>
          <p:nvPr/>
        </p:nvSpPr>
        <p:spPr>
          <a:xfrm>
            <a:off x="860254" y="2029913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Mercury is the closest planet to the Sun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5" name="Google Shape;595;p51"/>
          <p:cNvSpPr txBox="1"/>
          <p:nvPr/>
        </p:nvSpPr>
        <p:spPr>
          <a:xfrm>
            <a:off x="991354" y="2954626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OCT 16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96" name="Google Shape;596;p51"/>
          <p:cNvSpPr txBox="1"/>
          <p:nvPr/>
        </p:nvSpPr>
        <p:spPr>
          <a:xfrm>
            <a:off x="860254" y="3350626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Despite being red, Mars is a cold place, not hot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7126779" y="3411826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DEC 10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7126779" y="3807826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Jupiter is the biggest planet in our Solar System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9" name="Google Shape;599;p51"/>
          <p:cNvSpPr txBox="1"/>
          <p:nvPr/>
        </p:nvSpPr>
        <p:spPr>
          <a:xfrm>
            <a:off x="7126779" y="2090025"/>
            <a:ext cx="110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NOV 29</a:t>
            </a:r>
            <a:endParaRPr b="1" sz="10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600" name="Google Shape;600;p51"/>
          <p:cNvSpPr txBox="1"/>
          <p:nvPr/>
        </p:nvSpPr>
        <p:spPr>
          <a:xfrm>
            <a:off x="7126779" y="2486025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Saturn is composed of hydrogen and helium</a:t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01" name="Google Shape;601;p51"/>
          <p:cNvGrpSpPr/>
          <p:nvPr/>
        </p:nvGrpSpPr>
        <p:grpSpPr>
          <a:xfrm>
            <a:off x="2634720" y="1865174"/>
            <a:ext cx="269762" cy="266855"/>
            <a:chOff x="581525" y="3254850"/>
            <a:chExt cx="297750" cy="294575"/>
          </a:xfrm>
        </p:grpSpPr>
        <p:sp>
          <p:nvSpPr>
            <p:cNvPr id="602" name="Google Shape;602;p51"/>
            <p:cNvSpPr/>
            <p:nvPr/>
          </p:nvSpPr>
          <p:spPr>
            <a:xfrm>
              <a:off x="616950" y="3358025"/>
              <a:ext cx="89025" cy="86650"/>
            </a:xfrm>
            <a:custGeom>
              <a:rect b="b" l="l" r="r" t="t"/>
              <a:pathLst>
                <a:path extrusionOk="0"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721725" y="3254850"/>
              <a:ext cx="157550" cy="155975"/>
            </a:xfrm>
            <a:custGeom>
              <a:rect b="b" l="l" r="r" t="t"/>
              <a:pathLst>
                <a:path extrusionOk="0"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581525" y="3440725"/>
              <a:ext cx="157550" cy="108700"/>
            </a:xfrm>
            <a:custGeom>
              <a:rect b="b" l="l" r="r" t="t"/>
              <a:pathLst>
                <a:path extrusionOk="0"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51"/>
          <p:cNvGrpSpPr/>
          <p:nvPr/>
        </p:nvGrpSpPr>
        <p:grpSpPr>
          <a:xfrm>
            <a:off x="3651969" y="3189456"/>
            <a:ext cx="271188" cy="269392"/>
            <a:chOff x="580725" y="3617925"/>
            <a:chExt cx="299325" cy="297375"/>
          </a:xfrm>
        </p:grpSpPr>
        <p:sp>
          <p:nvSpPr>
            <p:cNvPr id="606" name="Google Shape;606;p51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51"/>
          <p:cNvGrpSpPr/>
          <p:nvPr/>
        </p:nvGrpSpPr>
        <p:grpSpPr>
          <a:xfrm>
            <a:off x="5187734" y="2318167"/>
            <a:ext cx="236217" cy="267150"/>
            <a:chOff x="2786075" y="3591800"/>
            <a:chExt cx="260725" cy="294900"/>
          </a:xfrm>
        </p:grpSpPr>
        <p:sp>
          <p:nvSpPr>
            <p:cNvPr id="612" name="Google Shape;612;p51"/>
            <p:cNvSpPr/>
            <p:nvPr/>
          </p:nvSpPr>
          <p:spPr>
            <a:xfrm>
              <a:off x="2898700" y="3677000"/>
              <a:ext cx="35475" cy="35475"/>
            </a:xfrm>
            <a:custGeom>
              <a:rect b="b" l="l" r="r" t="t"/>
              <a:pathLst>
                <a:path extrusionOk="0"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2883750" y="3729775"/>
              <a:ext cx="66975" cy="33900"/>
            </a:xfrm>
            <a:custGeom>
              <a:rect b="b" l="l" r="r" t="t"/>
              <a:pathLst>
                <a:path extrusionOk="0"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2855375" y="3643150"/>
              <a:ext cx="122125" cy="98475"/>
            </a:xfrm>
            <a:custGeom>
              <a:rect b="b" l="l" r="r" t="t"/>
              <a:pathLst>
                <a:path extrusionOk="0"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2801050" y="3591800"/>
              <a:ext cx="229225" cy="258500"/>
            </a:xfrm>
            <a:custGeom>
              <a:rect b="b" l="l" r="r" t="t"/>
              <a:pathLst>
                <a:path extrusionOk="0"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2786075" y="3800675"/>
              <a:ext cx="260725" cy="86025"/>
            </a:xfrm>
            <a:custGeom>
              <a:rect b="b" l="l" r="r" t="t"/>
              <a:pathLst>
                <a:path extrusionOk="0"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51"/>
          <p:cNvGrpSpPr/>
          <p:nvPr/>
        </p:nvGrpSpPr>
        <p:grpSpPr>
          <a:xfrm>
            <a:off x="5822740" y="3636994"/>
            <a:ext cx="251211" cy="267195"/>
            <a:chOff x="5364750" y="3235150"/>
            <a:chExt cx="277275" cy="294950"/>
          </a:xfrm>
        </p:grpSpPr>
        <p:sp>
          <p:nvSpPr>
            <p:cNvPr id="618" name="Google Shape;618;p51"/>
            <p:cNvSpPr/>
            <p:nvPr/>
          </p:nvSpPr>
          <p:spPr>
            <a:xfrm>
              <a:off x="5502600" y="32351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5555375" y="3253850"/>
              <a:ext cx="35450" cy="34100"/>
            </a:xfrm>
            <a:custGeom>
              <a:rect b="b" l="l" r="r" t="t"/>
              <a:pathLst>
                <a:path extrusionOk="0"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5606550" y="3357225"/>
              <a:ext cx="35475" cy="18150"/>
            </a:xfrm>
            <a:custGeom>
              <a:rect b="b" l="l" r="r" t="t"/>
              <a:pathLst>
                <a:path extrusionOk="0"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5364750" y="3357225"/>
              <a:ext cx="35475" cy="17350"/>
            </a:xfrm>
            <a:custGeom>
              <a:rect b="b" l="l" r="r" t="t"/>
              <a:pathLst>
                <a:path extrusionOk="0"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5433275" y="3253850"/>
              <a:ext cx="35475" cy="34100"/>
            </a:xfrm>
            <a:custGeom>
              <a:rect b="b" l="l" r="r" t="t"/>
              <a:pathLst>
                <a:path extrusionOk="0"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5380500" y="3287775"/>
              <a:ext cx="37050" cy="25975"/>
            </a:xfrm>
            <a:custGeom>
              <a:rect b="b" l="l" r="r" t="t"/>
              <a:pathLst>
                <a:path extrusionOk="0"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5588450" y="3288075"/>
              <a:ext cx="37025" cy="26800"/>
            </a:xfrm>
            <a:custGeom>
              <a:rect b="b" l="l" r="r" t="t"/>
              <a:pathLst>
                <a:path extrusionOk="0"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1"/>
            <p:cNvSpPr/>
            <p:nvPr/>
          </p:nvSpPr>
          <p:spPr>
            <a:xfrm>
              <a:off x="5412025" y="3286350"/>
              <a:ext cx="177225" cy="243750"/>
            </a:xfrm>
            <a:custGeom>
              <a:rect b="b" l="l" r="r" t="t"/>
              <a:pathLst>
                <a:path extrusionOk="0"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52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sp>
        <p:nvSpPr>
          <p:cNvPr id="631" name="Google Shape;631;p52"/>
          <p:cNvSpPr txBox="1"/>
          <p:nvPr>
            <p:ph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632" name="Google Shape;632;p52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2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here the subtitle if you need it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</a:t>
            </a:r>
            <a:endParaRPr/>
          </a:p>
        </p:txBody>
      </p:sp>
      <p:grpSp>
        <p:nvGrpSpPr>
          <p:cNvPr id="639" name="Google Shape;639;p53"/>
          <p:cNvGrpSpPr/>
          <p:nvPr/>
        </p:nvGrpSpPr>
        <p:grpSpPr>
          <a:xfrm>
            <a:off x="3111142" y="1219229"/>
            <a:ext cx="3362026" cy="2641868"/>
            <a:chOff x="238125" y="1676700"/>
            <a:chExt cx="2045650" cy="1779275"/>
          </a:xfrm>
        </p:grpSpPr>
        <p:sp>
          <p:nvSpPr>
            <p:cNvPr id="640" name="Google Shape;640;p53"/>
            <p:cNvSpPr/>
            <p:nvPr/>
          </p:nvSpPr>
          <p:spPr>
            <a:xfrm>
              <a:off x="1006875" y="3190025"/>
              <a:ext cx="508150" cy="247100"/>
            </a:xfrm>
            <a:custGeom>
              <a:rect b="b" l="l" r="r" t="t"/>
              <a:pathLst>
                <a:path extrusionOk="0" h="9884" w="20326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1021625" y="3190025"/>
              <a:ext cx="452425" cy="197525"/>
            </a:xfrm>
            <a:custGeom>
              <a:rect b="b" l="l" r="r" t="t"/>
              <a:pathLst>
                <a:path extrusionOk="0" h="7901" w="18097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3"/>
            <p:cNvSpPr/>
            <p:nvPr/>
          </p:nvSpPr>
          <p:spPr>
            <a:xfrm>
              <a:off x="968750" y="3417450"/>
              <a:ext cx="584375" cy="38525"/>
            </a:xfrm>
            <a:custGeom>
              <a:rect b="b" l="l" r="r" t="t"/>
              <a:pathLst>
                <a:path extrusionOk="0" h="1541" w="23375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3"/>
            <p:cNvSpPr/>
            <p:nvPr/>
          </p:nvSpPr>
          <p:spPr>
            <a:xfrm>
              <a:off x="238125" y="1777900"/>
              <a:ext cx="2045650" cy="1461300"/>
            </a:xfrm>
            <a:custGeom>
              <a:rect b="b" l="l" r="r" t="t"/>
              <a:pathLst>
                <a:path extrusionOk="0" h="58452" w="81826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3"/>
            <p:cNvSpPr/>
            <p:nvPr/>
          </p:nvSpPr>
          <p:spPr>
            <a:xfrm>
              <a:off x="238125" y="1676700"/>
              <a:ext cx="2045650" cy="1390400"/>
            </a:xfrm>
            <a:custGeom>
              <a:rect b="b" l="l" r="r" t="t"/>
              <a:pathLst>
                <a:path extrusionOk="0" h="55616" w="81826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3"/>
            <p:cNvSpPr/>
            <p:nvPr/>
          </p:nvSpPr>
          <p:spPr>
            <a:xfrm>
              <a:off x="346300" y="1773800"/>
              <a:ext cx="1829300" cy="1140050"/>
            </a:xfrm>
            <a:custGeom>
              <a:rect b="b" l="l" r="r" t="t"/>
              <a:pathLst>
                <a:path extrusionOk="0" h="45602" w="73172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1244550" y="1708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47" name="Google Shape;6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479" y="1361691"/>
            <a:ext cx="3021432" cy="16993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53"/>
          <p:cNvGrpSpPr/>
          <p:nvPr/>
        </p:nvGrpSpPr>
        <p:grpSpPr>
          <a:xfrm>
            <a:off x="1417187" y="1862416"/>
            <a:ext cx="1506854" cy="2001521"/>
            <a:chOff x="3580725" y="2020075"/>
            <a:chExt cx="1344925" cy="1786275"/>
          </a:xfrm>
        </p:grpSpPr>
        <p:sp>
          <p:nvSpPr>
            <p:cNvPr id="649" name="Google Shape;649;p53"/>
            <p:cNvSpPr/>
            <p:nvPr/>
          </p:nvSpPr>
          <p:spPr>
            <a:xfrm>
              <a:off x="3681925" y="2020075"/>
              <a:ext cx="1243725" cy="1786275"/>
            </a:xfrm>
            <a:custGeom>
              <a:rect b="b" l="l" r="r" t="t"/>
              <a:pathLst>
                <a:path extrusionOk="0" h="71451" w="49749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3580725" y="2020075"/>
              <a:ext cx="1250250" cy="1786275"/>
            </a:xfrm>
            <a:custGeom>
              <a:rect b="b" l="l" r="r" t="t"/>
              <a:pathLst>
                <a:path extrusionOk="0" h="71451" w="5001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3"/>
            <p:cNvSpPr/>
            <p:nvPr/>
          </p:nvSpPr>
          <p:spPr>
            <a:xfrm>
              <a:off x="3680303" y="2113921"/>
              <a:ext cx="1140025" cy="1511564"/>
            </a:xfrm>
            <a:custGeom>
              <a:rect b="b" l="l" r="r" t="t"/>
              <a:pathLst>
                <a:path extrusionOk="0" h="60944" w="45601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4193750" y="2051650"/>
              <a:ext cx="28700" cy="24925"/>
            </a:xfrm>
            <a:custGeom>
              <a:rect b="b" l="l" r="r" t="t"/>
              <a:pathLst>
                <a:path extrusionOk="0" h="997" w="1148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4179825" y="3667150"/>
              <a:ext cx="125000" cy="106825"/>
            </a:xfrm>
            <a:custGeom>
              <a:rect b="b" l="l" r="r" t="t"/>
              <a:pathLst>
                <a:path extrusionOk="0" h="4273" w="500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4" name="Google Shape;654;p53"/>
          <p:cNvPicPr preferRelativeResize="0"/>
          <p:nvPr/>
        </p:nvPicPr>
        <p:blipFill rotWithShape="1">
          <a:blip r:embed="rId4">
            <a:alphaModFix/>
          </a:blip>
          <a:srcRect b="1096" l="0" r="0" t="108"/>
          <a:stretch/>
        </p:blipFill>
        <p:spPr>
          <a:xfrm>
            <a:off x="1520240" y="1951603"/>
            <a:ext cx="1297137" cy="17094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53"/>
          <p:cNvGrpSpPr/>
          <p:nvPr/>
        </p:nvGrpSpPr>
        <p:grpSpPr>
          <a:xfrm>
            <a:off x="6631975" y="1859645"/>
            <a:ext cx="1094837" cy="2001597"/>
            <a:chOff x="6417224" y="2247097"/>
            <a:chExt cx="951950" cy="1740368"/>
          </a:xfrm>
        </p:grpSpPr>
        <p:sp>
          <p:nvSpPr>
            <p:cNvPr id="656" name="Google Shape;656;p53"/>
            <p:cNvSpPr/>
            <p:nvPr/>
          </p:nvSpPr>
          <p:spPr>
            <a:xfrm>
              <a:off x="6505324" y="2247511"/>
              <a:ext cx="863850" cy="1739954"/>
            </a:xfrm>
            <a:custGeom>
              <a:rect b="b" l="l" r="r" t="t"/>
              <a:pathLst>
                <a:path extrusionOk="0" h="71434" w="34554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6417224" y="2247097"/>
              <a:ext cx="868375" cy="1740368"/>
            </a:xfrm>
            <a:custGeom>
              <a:rect b="b" l="l" r="r" t="t"/>
              <a:pathLst>
                <a:path extrusionOk="0" h="71451" w="34735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3"/>
            <p:cNvSpPr/>
            <p:nvPr/>
          </p:nvSpPr>
          <p:spPr>
            <a:xfrm>
              <a:off x="6492619" y="2340952"/>
              <a:ext cx="813450" cy="1457323"/>
            </a:xfrm>
            <a:custGeom>
              <a:rect b="b" l="l" r="r" t="t"/>
              <a:pathLst>
                <a:path extrusionOk="0" h="60944" w="32538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3"/>
            <p:cNvSpPr/>
            <p:nvPr/>
          </p:nvSpPr>
          <p:spPr>
            <a:xfrm>
              <a:off x="6856100" y="3843492"/>
              <a:ext cx="96750" cy="83150"/>
            </a:xfrm>
            <a:custGeom>
              <a:rect b="b" l="l" r="r" t="t"/>
              <a:pathLst>
                <a:path extrusionOk="0" h="3326" w="387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6623350" y="3880717"/>
              <a:ext cx="82800" cy="9025"/>
            </a:xfrm>
            <a:custGeom>
              <a:rect b="b" l="l" r="r" t="t"/>
              <a:pathLst>
                <a:path extrusionOk="0" h="361" w="3312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7116325" y="3860642"/>
              <a:ext cx="60675" cy="48775"/>
            </a:xfrm>
            <a:custGeom>
              <a:rect b="b" l="l" r="r" t="t"/>
              <a:pathLst>
                <a:path extrusionOk="0" h="1951" w="2427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6767200" y="2287275"/>
              <a:ext cx="238100" cy="14350"/>
            </a:xfrm>
            <a:custGeom>
              <a:rect b="b" l="l" r="r" t="t"/>
              <a:pathLst>
                <a:path extrusionOk="0" h="574" w="9524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63" name="Google Shape;663;p53"/>
          <p:cNvPicPr preferRelativeResize="0"/>
          <p:nvPr/>
        </p:nvPicPr>
        <p:blipFill rotWithShape="1">
          <a:blip r:embed="rId5">
            <a:alphaModFix/>
          </a:blip>
          <a:srcRect b="-4460" l="-10" r="0" t="0"/>
          <a:stretch/>
        </p:blipFill>
        <p:spPr>
          <a:xfrm>
            <a:off x="6713056" y="1960134"/>
            <a:ext cx="946326" cy="1757204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3"/>
          <p:cNvSpPr txBox="1"/>
          <p:nvPr>
            <p:ph idx="4294967295" type="subTitle"/>
          </p:nvPr>
        </p:nvSpPr>
        <p:spPr>
          <a:xfrm>
            <a:off x="3395625" y="4037178"/>
            <a:ext cx="29622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Neptune is the farthest planet from the Sun and the fourth-largest in our Solar System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cxnSp>
        <p:nvCxnSpPr>
          <p:cNvPr id="665" name="Google Shape;665;p53"/>
          <p:cNvCxnSpPr/>
          <p:nvPr/>
        </p:nvCxnSpPr>
        <p:spPr>
          <a:xfrm rot="10800000">
            <a:off x="3290125" y="4362325"/>
            <a:ext cx="0" cy="93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 txBox="1"/>
          <p:nvPr/>
        </p:nvSpPr>
        <p:spPr>
          <a:xfrm>
            <a:off x="642050" y="1598487"/>
            <a:ext cx="5308200" cy="28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Did you like the resources on this template? Get them for free at our other websites.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VECTORS</a:t>
            </a:r>
            <a:endParaRPr b="1"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Technology background with gradient colors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Blue 5g concept background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Abstract landing pages with technology devices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PHOTOS</a:t>
            </a:r>
            <a:endParaRPr b="1"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Woman using smartphone with hologram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Happy businesswoman looking at camera with holding pencil and diary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Portrait of smiling man holding digital tablet looking at camera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Smiling bearded man holding disposable coffee cup while opening door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Portrait of pretty woman holding laptop looking at camera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196850" lvl="0" marL="2413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"/>
              <a:buChar char="■"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Motherboard with optical fiber</a:t>
            </a:r>
            <a:endParaRPr sz="11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1" name="Google Shape;671;p5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cxnSp>
        <p:nvCxnSpPr>
          <p:cNvPr id="672" name="Google Shape;672;p54"/>
          <p:cNvCxnSpPr/>
          <p:nvPr/>
        </p:nvCxnSpPr>
        <p:spPr>
          <a:xfrm>
            <a:off x="588400" y="3652200"/>
            <a:ext cx="0" cy="151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FOURIER DISPLAY</a:t>
            </a:r>
            <a:endParaRPr/>
          </a:p>
        </p:txBody>
      </p:sp>
      <p:sp>
        <p:nvSpPr>
          <p:cNvPr id="155" name="Google Shape;155;p28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0X</a:t>
            </a:r>
            <a:endParaRPr/>
          </a:p>
        </p:txBody>
      </p:sp>
      <p:cxnSp>
        <p:nvCxnSpPr>
          <p:cNvPr id="156" name="Google Shape;156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162" name="Google Shape;162;p29"/>
          <p:cNvSpPr txBox="1"/>
          <p:nvPr>
            <p:ph idx="2" type="title"/>
          </p:nvPr>
        </p:nvSpPr>
        <p:spPr>
          <a:xfrm flipH="1">
            <a:off x="1147650" y="2581000"/>
            <a:ext cx="5324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FOURIER </a:t>
            </a:r>
            <a:endParaRPr sz="7200"/>
          </a:p>
        </p:txBody>
      </p:sp>
      <p:cxnSp>
        <p:nvCxnSpPr>
          <p:cNvPr id="163" name="Google Shape;163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20163" y="-1371550"/>
            <a:ext cx="9144000" cy="81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 sz="2800"/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807250" y="2314225"/>
            <a:ext cx="75294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⟶</a:t>
            </a:r>
            <a:r>
              <a:rPr lang="en"/>
              <a:t> Every 1D or 2D signal can be broken down into epicycles (spinning circles)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⟶</a:t>
            </a:r>
            <a:r>
              <a:rPr lang="en"/>
              <a:t> Applications: Audio processing, image compression, differential equations, optics, radio astronomy…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⟵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⟶ </a:t>
            </a:r>
            <a:r>
              <a:rPr lang="en"/>
              <a:t>Fourier series and transforms are tough concepts to grasp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⟵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⟶</a:t>
            </a:r>
            <a:r>
              <a:rPr lang="en"/>
              <a:t> The results are beautiful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⟵</a:t>
            </a:r>
            <a:endParaRPr/>
          </a:p>
        </p:txBody>
      </p:sp>
      <p:cxnSp>
        <p:nvCxnSpPr>
          <p:cNvPr id="171" name="Google Shape;171;p3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3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30"/>
          <p:cNvCxnSpPr>
            <a:stCxn id="170" idx="2"/>
            <a:endCxn id="174" idx="0"/>
          </p:cNvCxnSpPr>
          <p:nvPr/>
        </p:nvCxnSpPr>
        <p:spPr>
          <a:xfrm>
            <a:off x="4571950" y="3268225"/>
            <a:ext cx="300" cy="10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30"/>
          <p:cNvSpPr/>
          <p:nvPr/>
        </p:nvSpPr>
        <p:spPr>
          <a:xfrm>
            <a:off x="3377700" y="4279400"/>
            <a:ext cx="2388600" cy="392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/>
        </p:nvSpPr>
        <p:spPr>
          <a:xfrm>
            <a:off x="3422384" y="4279365"/>
            <a:ext cx="2299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Let’s Make One!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idx="4294967295" type="ctrTitle"/>
          </p:nvPr>
        </p:nvSpPr>
        <p:spPr>
          <a:xfrm rot="5400000">
            <a:off x="6610650" y="479250"/>
            <a:ext cx="3012600" cy="20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CONCEPT</a:t>
            </a:r>
            <a:endParaRPr sz="4800"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45983" r="0" t="0"/>
          <a:stretch/>
        </p:blipFill>
        <p:spPr>
          <a:xfrm>
            <a:off x="-2" y="0"/>
            <a:ext cx="49392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/>
          <p:nvPr/>
        </p:nvSpPr>
        <p:spPr>
          <a:xfrm>
            <a:off x="5085500" y="117275"/>
            <a:ext cx="3029400" cy="5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5186420" y="90275"/>
            <a:ext cx="2916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“SISYPHUS” TABLE TOP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4" name="Google Shape;184;p31"/>
          <p:cNvSpPr txBox="1"/>
          <p:nvPr/>
        </p:nvSpPr>
        <p:spPr>
          <a:xfrm>
            <a:off x="5331350" y="358475"/>
            <a:ext cx="2626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Ball bearing draws pattern in the sand.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5085500" y="881054"/>
            <a:ext cx="3029400" cy="5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/>
        </p:nvSpPr>
        <p:spPr>
          <a:xfrm>
            <a:off x="5186420" y="854050"/>
            <a:ext cx="2916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GlASS ENCLOSURE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5331350" y="1122250"/>
            <a:ext cx="2626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Supports stationary top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8" name="Google Shape;188;p31"/>
          <p:cNvCxnSpPr>
            <a:endCxn id="182" idx="2"/>
          </p:cNvCxnSpPr>
          <p:nvPr/>
        </p:nvCxnSpPr>
        <p:spPr>
          <a:xfrm flipH="1" rot="10800000">
            <a:off x="2059700" y="388175"/>
            <a:ext cx="3025800" cy="731100"/>
          </a:xfrm>
          <a:prstGeom prst="bentConnector3">
            <a:avLst>
              <a:gd fmla="val -39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>
            <a:endCxn id="185" idx="2"/>
          </p:cNvCxnSpPr>
          <p:nvPr/>
        </p:nvCxnSpPr>
        <p:spPr>
          <a:xfrm flipH="1" rot="10800000">
            <a:off x="3179000" y="1151954"/>
            <a:ext cx="1906500" cy="36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1"/>
          <p:cNvSpPr/>
          <p:nvPr/>
        </p:nvSpPr>
        <p:spPr>
          <a:xfrm>
            <a:off x="5085500" y="1644825"/>
            <a:ext cx="3029400" cy="731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5186420" y="1617825"/>
            <a:ext cx="2916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ROTATING FRAME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5331350" y="1886025"/>
            <a:ext cx="2626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Rotates relative to the base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Allows the rotators to move radially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3" name="Google Shape;193;p31"/>
          <p:cNvCxnSpPr>
            <a:endCxn id="190" idx="2"/>
          </p:cNvCxnSpPr>
          <p:nvPr/>
        </p:nvCxnSpPr>
        <p:spPr>
          <a:xfrm flipH="1" rot="10800000">
            <a:off x="2833700" y="2010375"/>
            <a:ext cx="2251800" cy="347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1"/>
          <p:cNvSpPr/>
          <p:nvPr/>
        </p:nvSpPr>
        <p:spPr>
          <a:xfrm>
            <a:off x="5085500" y="2597900"/>
            <a:ext cx="3029400" cy="731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5186420" y="2570900"/>
            <a:ext cx="2916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ROTATORS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5331350" y="2839100"/>
            <a:ext cx="26265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Independent frequency  and amplitude (length)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Positions add to create desired pattern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7" name="Google Shape;197;p31"/>
          <p:cNvCxnSpPr>
            <a:endCxn id="194" idx="2"/>
          </p:cNvCxnSpPr>
          <p:nvPr/>
        </p:nvCxnSpPr>
        <p:spPr>
          <a:xfrm>
            <a:off x="2381300" y="2702750"/>
            <a:ext cx="2704200" cy="26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1"/>
          <p:cNvSpPr/>
          <p:nvPr/>
        </p:nvSpPr>
        <p:spPr>
          <a:xfrm>
            <a:off x="5085500" y="3577979"/>
            <a:ext cx="3029400" cy="5418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5186420" y="3550975"/>
            <a:ext cx="29163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METAL BASE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5331350" y="3819175"/>
            <a:ext cx="26265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Stationary; drives rotating frame</a:t>
            </a:r>
            <a:endParaRPr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2047875" y="3833825"/>
            <a:ext cx="3060049" cy="892950"/>
          </a:xfrm>
          <a:custGeom>
            <a:rect b="b" l="l" r="r" t="t"/>
            <a:pathLst>
              <a:path extrusionOk="0" h="35718" w="127635">
                <a:moveTo>
                  <a:pt x="127635" y="0"/>
                </a:moveTo>
                <a:lnTo>
                  <a:pt x="93345" y="0"/>
                </a:lnTo>
                <a:lnTo>
                  <a:pt x="93345" y="35718"/>
                </a:lnTo>
                <a:lnTo>
                  <a:pt x="0" y="35718"/>
                </a:lnTo>
                <a:lnTo>
                  <a:pt x="0" y="23336"/>
                </a:ln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  <p:pic>
        <p:nvPicPr>
          <p:cNvPr id="207" name="Google Shape;207;p32" title="ConceptAssem_2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1000"/>
            <a:ext cx="8839201" cy="329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33"/>
          <p:cNvGrpSpPr/>
          <p:nvPr/>
        </p:nvGrpSpPr>
        <p:grpSpPr>
          <a:xfrm>
            <a:off x="1406164" y="151121"/>
            <a:ext cx="1456542" cy="1509737"/>
            <a:chOff x="1135500" y="185275"/>
            <a:chExt cx="1618200" cy="1653600"/>
          </a:xfrm>
        </p:grpSpPr>
        <p:sp>
          <p:nvSpPr>
            <p:cNvPr id="213" name="Google Shape;213;p33"/>
            <p:cNvSpPr/>
            <p:nvPr/>
          </p:nvSpPr>
          <p:spPr>
            <a:xfrm>
              <a:off x="1135500" y="185275"/>
              <a:ext cx="1618200" cy="1653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3"/>
            <p:cNvSpPr txBox="1"/>
            <p:nvPr/>
          </p:nvSpPr>
          <p:spPr>
            <a:xfrm>
              <a:off x="1135500" y="235225"/>
              <a:ext cx="1618200" cy="15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600"/>
                <a:t>V</a:t>
              </a:r>
              <a:endParaRPr b="1" sz="9600"/>
            </a:p>
          </p:txBody>
        </p:sp>
      </p:grpSp>
      <p:sp>
        <p:nvSpPr>
          <p:cNvPr id="215" name="Google Shape;215;p33"/>
          <p:cNvSpPr txBox="1"/>
          <p:nvPr>
            <p:ph idx="4294967295" type="ctrTitle"/>
          </p:nvPr>
        </p:nvSpPr>
        <p:spPr>
          <a:xfrm flipH="1" rot="-5400000">
            <a:off x="-1237650" y="1237650"/>
            <a:ext cx="33108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MATH</a:t>
            </a:r>
            <a:endParaRPr sz="4800"/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169" y="1835086"/>
            <a:ext cx="1456545" cy="14802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0" l="0" r="39165" t="0"/>
          <a:stretch/>
        </p:blipFill>
        <p:spPr>
          <a:xfrm>
            <a:off x="3128605" y="1831611"/>
            <a:ext cx="1456545" cy="148027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5">
            <a:alphaModFix/>
          </a:blip>
          <a:srcRect b="0" l="17915" r="17915" t="0"/>
          <a:stretch/>
        </p:blipFill>
        <p:spPr>
          <a:xfrm>
            <a:off x="1406165" y="3489597"/>
            <a:ext cx="1456545" cy="148027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33"/>
          <p:cNvPicPr preferRelativeResize="0"/>
          <p:nvPr/>
        </p:nvPicPr>
        <p:blipFill rotWithShape="1">
          <a:blip r:embed="rId6">
            <a:alphaModFix/>
          </a:blip>
          <a:srcRect b="0" l="970" r="970" t="0"/>
          <a:stretch/>
        </p:blipFill>
        <p:spPr>
          <a:xfrm>
            <a:off x="3128607" y="3493072"/>
            <a:ext cx="1456545" cy="148027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7">
            <a:alphaModFix/>
          </a:blip>
          <a:srcRect b="3388" l="0" r="0" t="2475"/>
          <a:stretch/>
        </p:blipFill>
        <p:spPr>
          <a:xfrm>
            <a:off x="5532675" y="942975"/>
            <a:ext cx="2659475" cy="3257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1" name="Google Shape;221;p33"/>
          <p:cNvPicPr preferRelativeResize="0"/>
          <p:nvPr/>
        </p:nvPicPr>
        <p:blipFill rotWithShape="1">
          <a:blip r:embed="rId8">
            <a:alphaModFix/>
          </a:blip>
          <a:srcRect b="0" l="661" r="670" t="0"/>
          <a:stretch/>
        </p:blipFill>
        <p:spPr>
          <a:xfrm>
            <a:off x="3128594" y="170148"/>
            <a:ext cx="1456545" cy="14802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22" name="Google Shape;222;p33"/>
          <p:cNvCxnSpPr>
            <a:stCxn id="214" idx="3"/>
            <a:endCxn id="221" idx="1"/>
          </p:cNvCxnSpPr>
          <p:nvPr/>
        </p:nvCxnSpPr>
        <p:spPr>
          <a:xfrm>
            <a:off x="2862706" y="905989"/>
            <a:ext cx="2658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33"/>
          <p:cNvCxnSpPr/>
          <p:nvPr/>
        </p:nvCxnSpPr>
        <p:spPr>
          <a:xfrm>
            <a:off x="1140306" y="2511239"/>
            <a:ext cx="2658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33"/>
          <p:cNvCxnSpPr/>
          <p:nvPr/>
        </p:nvCxnSpPr>
        <p:spPr>
          <a:xfrm>
            <a:off x="2862706" y="2511239"/>
            <a:ext cx="2658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33"/>
          <p:cNvCxnSpPr/>
          <p:nvPr/>
        </p:nvCxnSpPr>
        <p:spPr>
          <a:xfrm>
            <a:off x="1140306" y="4231102"/>
            <a:ext cx="2658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33"/>
          <p:cNvCxnSpPr/>
          <p:nvPr/>
        </p:nvCxnSpPr>
        <p:spPr>
          <a:xfrm>
            <a:off x="2862706" y="4227639"/>
            <a:ext cx="265800" cy="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3"/>
          <p:cNvCxnSpPr>
            <a:stCxn id="219" idx="3"/>
            <a:endCxn id="220" idx="1"/>
          </p:cNvCxnSpPr>
          <p:nvPr/>
        </p:nvCxnSpPr>
        <p:spPr>
          <a:xfrm flipH="1" rot="10800000">
            <a:off x="4585151" y="2571811"/>
            <a:ext cx="947400" cy="16614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idx="1" type="subTitle"/>
          </p:nvPr>
        </p:nvSpPr>
        <p:spPr>
          <a:xfrm>
            <a:off x="3883675" y="1712600"/>
            <a:ext cx="48390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a</a:t>
            </a:r>
            <a:r>
              <a:rPr lang="en" sz="2400"/>
              <a:t>ny questions?</a:t>
            </a:r>
            <a:endParaRPr sz="2400"/>
          </a:p>
        </p:txBody>
      </p:sp>
      <p:sp>
        <p:nvSpPr>
          <p:cNvPr id="233" name="Google Shape;233;p34"/>
          <p:cNvSpPr txBox="1"/>
          <p:nvPr>
            <p:ph type="ctrTitle"/>
          </p:nvPr>
        </p:nvSpPr>
        <p:spPr>
          <a:xfrm flipH="1">
            <a:off x="3705325" y="1157300"/>
            <a:ext cx="51957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234" name="Google Shape;234;p34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77" y="385775"/>
            <a:ext cx="2796875" cy="37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